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80" r:id="rId3"/>
    <p:sldId id="281" r:id="rId4"/>
    <p:sldId id="271" r:id="rId5"/>
    <p:sldId id="265" r:id="rId6"/>
    <p:sldId id="277" r:id="rId7"/>
    <p:sldId id="278" r:id="rId8"/>
    <p:sldId id="282" r:id="rId9"/>
    <p:sldId id="266" r:id="rId10"/>
    <p:sldId id="258" r:id="rId11"/>
    <p:sldId id="267" r:id="rId12"/>
    <p:sldId id="273" r:id="rId13"/>
    <p:sldId id="274" r:id="rId14"/>
    <p:sldId id="275" r:id="rId15"/>
    <p:sldId id="276" r:id="rId16"/>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ddels stil 2 - aks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0" autoAdjust="0"/>
  </p:normalViewPr>
  <p:slideViewPr>
    <p:cSldViewPr>
      <p:cViewPr varScale="1">
        <p:scale>
          <a:sx n="81" d="100"/>
          <a:sy n="81" d="100"/>
        </p:scale>
        <p:origin x="10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3F3DEF15-123B-4A53-A526-7805AB205096}" type="datetimeFigureOut">
              <a:rPr lang="nb-NO" smtClean="0"/>
              <a:t>06.05.2015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2277756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3F3DEF15-123B-4A53-A526-7805AB205096}" type="datetimeFigureOut">
              <a:rPr lang="nb-NO" smtClean="0"/>
              <a:t>06.05.2015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3235608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3F3DEF15-123B-4A53-A526-7805AB205096}" type="datetimeFigureOut">
              <a:rPr lang="nb-NO" smtClean="0"/>
              <a:t>06.05.2015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771396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3F3DEF15-123B-4A53-A526-7805AB205096}" type="datetimeFigureOut">
              <a:rPr lang="nb-NO" smtClean="0"/>
              <a:t>06.05.2015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134681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3F3DEF15-123B-4A53-A526-7805AB205096}" type="datetimeFigureOut">
              <a:rPr lang="nb-NO" smtClean="0"/>
              <a:t>06.05.2015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2943356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3F3DEF15-123B-4A53-A526-7805AB205096}" type="datetimeFigureOut">
              <a:rPr lang="nb-NO" smtClean="0"/>
              <a:t>06.05.2015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3248305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3F3DEF15-123B-4A53-A526-7805AB205096}" type="datetimeFigureOut">
              <a:rPr lang="nb-NO" smtClean="0"/>
              <a:t>06.05.2015</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361488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3F3DEF15-123B-4A53-A526-7805AB205096}" type="datetimeFigureOut">
              <a:rPr lang="nb-NO" smtClean="0"/>
              <a:t>06.05.2015</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2967618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3F3DEF15-123B-4A53-A526-7805AB205096}" type="datetimeFigureOut">
              <a:rPr lang="nb-NO" smtClean="0"/>
              <a:t>06.05.2015</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82171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3F3DEF15-123B-4A53-A526-7805AB205096}" type="datetimeFigureOut">
              <a:rPr lang="nb-NO" smtClean="0"/>
              <a:t>06.05.2015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571470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3F3DEF15-123B-4A53-A526-7805AB205096}" type="datetimeFigureOut">
              <a:rPr lang="nb-NO" smtClean="0"/>
              <a:t>06.05.2015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711F8132-09A9-47EA-8FF8-A6CC1292D085}" type="slidenum">
              <a:rPr lang="nb-NO" smtClean="0"/>
              <a:t>‹#›</a:t>
            </a:fld>
            <a:endParaRPr lang="nb-NO"/>
          </a:p>
        </p:txBody>
      </p:sp>
    </p:spTree>
    <p:extLst>
      <p:ext uri="{BB962C8B-B14F-4D97-AF65-F5344CB8AC3E}">
        <p14:creationId xmlns:p14="http://schemas.microsoft.com/office/powerpoint/2010/main" val="3520343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DEF15-123B-4A53-A526-7805AB205096}" type="datetimeFigureOut">
              <a:rPr lang="nb-NO" smtClean="0"/>
              <a:t>06.05.2015</a:t>
            </a:fld>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F8132-09A9-47EA-8FF8-A6CC1292D085}" type="slidenum">
              <a:rPr lang="nb-NO" smtClean="0"/>
              <a:t>‹#›</a:t>
            </a:fld>
            <a:endParaRPr lang="nb-NO"/>
          </a:p>
        </p:txBody>
      </p:sp>
    </p:spTree>
    <p:extLst>
      <p:ext uri="{BB962C8B-B14F-4D97-AF65-F5344CB8AC3E}">
        <p14:creationId xmlns:p14="http://schemas.microsoft.com/office/powerpoint/2010/main" val="3754909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
        <p:nvSpPr>
          <p:cNvPr id="7" name="Undertittel 6"/>
          <p:cNvSpPr>
            <a:spLocks noGrp="1"/>
          </p:cNvSpPr>
          <p:nvPr>
            <p:ph type="subTitle" idx="1"/>
          </p:nvPr>
        </p:nvSpPr>
        <p:spPr>
          <a:xfrm>
            <a:off x="1103510" y="1700808"/>
            <a:ext cx="6400800" cy="720080"/>
          </a:xfrm>
        </p:spPr>
        <p:txBody>
          <a:bodyPr>
            <a:normAutofit fontScale="85000" lnSpcReduction="20000"/>
          </a:bodyPr>
          <a:lstStyle/>
          <a:p>
            <a:r>
              <a:rPr lang="nb-NO" b="1" dirty="0" smtClean="0"/>
              <a:t>Ungdom</a:t>
            </a:r>
          </a:p>
          <a:p>
            <a:r>
              <a:rPr lang="nb-NO" sz="2000" b="1" dirty="0" smtClean="0"/>
              <a:t>(merket 400-500 m)</a:t>
            </a:r>
            <a:endParaRPr lang="nb-NO" sz="2000" b="1" dirty="0"/>
          </a:p>
        </p:txBody>
      </p:sp>
      <p:graphicFrame>
        <p:nvGraphicFramePr>
          <p:cNvPr id="8" name="Tabell 7"/>
          <p:cNvGraphicFramePr>
            <a:graphicFrameLocks noGrp="1"/>
          </p:cNvGraphicFramePr>
          <p:nvPr>
            <p:extLst>
              <p:ext uri="{D42A27DB-BD31-4B8C-83A1-F6EECF244321}">
                <p14:modId xmlns:p14="http://schemas.microsoft.com/office/powerpoint/2010/main" val="4070414784"/>
              </p:ext>
            </p:extLst>
          </p:nvPr>
        </p:nvGraphicFramePr>
        <p:xfrm>
          <a:off x="211064" y="2852936"/>
          <a:ext cx="8691933" cy="3291840"/>
        </p:xfrm>
        <a:graphic>
          <a:graphicData uri="http://schemas.openxmlformats.org/drawingml/2006/table">
            <a:tbl>
              <a:tblPr firstRow="1" bandRow="1">
                <a:tableStyleId>{5C22544A-7EE6-4342-B048-85BDC9FD1C3A}</a:tableStyleId>
              </a:tblPr>
              <a:tblGrid>
                <a:gridCol w="400496"/>
                <a:gridCol w="1008112"/>
                <a:gridCol w="864096"/>
                <a:gridCol w="936104"/>
                <a:gridCol w="1162646"/>
                <a:gridCol w="1152128"/>
                <a:gridCol w="864096"/>
                <a:gridCol w="709562"/>
                <a:gridCol w="1594693"/>
              </a:tblGrid>
              <a:tr h="149736">
                <a:tc>
                  <a:txBody>
                    <a:bodyPr/>
                    <a:lstStyle/>
                    <a:p>
                      <a:pPr algn="ctr"/>
                      <a:endParaRPr lang="nb-NO" dirty="0"/>
                    </a:p>
                  </a:txBody>
                  <a:tcPr/>
                </a:tc>
                <a:tc>
                  <a:txBody>
                    <a:bodyPr/>
                    <a:lstStyle/>
                    <a:p>
                      <a:r>
                        <a:rPr lang="nb-NO" dirty="0" smtClean="0"/>
                        <a:t>Lag 1</a:t>
                      </a:r>
                      <a:endParaRPr lang="nb-NO" dirty="0"/>
                    </a:p>
                  </a:txBody>
                  <a:tcPr/>
                </a:tc>
                <a:tc>
                  <a:txBody>
                    <a:bodyPr/>
                    <a:lstStyle/>
                    <a:p>
                      <a:r>
                        <a:rPr lang="nb-NO" dirty="0" smtClean="0"/>
                        <a:t>Lag 2</a:t>
                      </a:r>
                      <a:endParaRPr lang="nb-NO" dirty="0"/>
                    </a:p>
                  </a:txBody>
                  <a:tcPr/>
                </a:tc>
                <a:tc>
                  <a:txBody>
                    <a:bodyPr/>
                    <a:lstStyle/>
                    <a:p>
                      <a:r>
                        <a:rPr lang="nb-NO" dirty="0" smtClean="0"/>
                        <a:t>Lag 3 </a:t>
                      </a:r>
                      <a:endParaRPr lang="nb-NO" dirty="0"/>
                    </a:p>
                  </a:txBody>
                  <a:tcPr/>
                </a:tc>
                <a:tc>
                  <a:txBody>
                    <a:bodyPr/>
                    <a:lstStyle/>
                    <a:p>
                      <a:r>
                        <a:rPr lang="nb-NO" dirty="0" smtClean="0"/>
                        <a:t>Lag 4</a:t>
                      </a:r>
                      <a:endParaRPr lang="nb-NO" dirty="0"/>
                    </a:p>
                  </a:txBody>
                  <a:tcPr/>
                </a:tc>
                <a:tc>
                  <a:txBody>
                    <a:bodyPr/>
                    <a:lstStyle/>
                    <a:p>
                      <a:r>
                        <a:rPr lang="nb-NO" dirty="0" smtClean="0"/>
                        <a:t>Lag 5</a:t>
                      </a:r>
                      <a:endParaRPr lang="nb-NO" dirty="0"/>
                    </a:p>
                  </a:txBody>
                  <a:tcPr/>
                </a:tc>
                <a:tc>
                  <a:txBody>
                    <a:bodyPr/>
                    <a:lstStyle/>
                    <a:p>
                      <a:r>
                        <a:rPr lang="nb-NO" dirty="0" smtClean="0"/>
                        <a:t>Km</a:t>
                      </a:r>
                      <a:endParaRPr lang="nb-NO" dirty="0"/>
                    </a:p>
                  </a:txBody>
                  <a:tcPr/>
                </a:tc>
                <a:tc>
                  <a:txBody>
                    <a:bodyPr/>
                    <a:lstStyle/>
                    <a:p>
                      <a:r>
                        <a:rPr lang="nb-NO" dirty="0" smtClean="0"/>
                        <a:t>Tid</a:t>
                      </a:r>
                      <a:endParaRPr lang="nb-NO" dirty="0"/>
                    </a:p>
                  </a:txBody>
                  <a:tcPr/>
                </a:tc>
                <a:tc>
                  <a:txBody>
                    <a:bodyPr/>
                    <a:lstStyle/>
                    <a:p>
                      <a:r>
                        <a:rPr lang="nb-NO" dirty="0" smtClean="0"/>
                        <a:t>Start – Mål</a:t>
                      </a:r>
                      <a:endParaRPr lang="nb-NO" dirty="0"/>
                    </a:p>
                  </a:txBody>
                  <a:tcPr/>
                </a:tc>
              </a:tr>
              <a:tr h="576064">
                <a:tc>
                  <a:txBody>
                    <a:bodyPr/>
                    <a:lstStyle/>
                    <a:p>
                      <a:r>
                        <a:rPr lang="nb-NO" dirty="0" smtClean="0"/>
                        <a:t>1</a:t>
                      </a:r>
                      <a:endParaRPr lang="nb-NO" dirty="0"/>
                    </a:p>
                  </a:txBody>
                  <a:tcPr/>
                </a:tc>
                <a:tc>
                  <a:txBody>
                    <a:bodyPr/>
                    <a:lstStyle/>
                    <a:p>
                      <a:r>
                        <a:rPr lang="nb-NO" dirty="0" smtClean="0"/>
                        <a:t>Henrik</a:t>
                      </a:r>
                      <a:endParaRPr lang="nb-NO" dirty="0"/>
                    </a:p>
                  </a:txBody>
                  <a:tcPr/>
                </a:tc>
                <a:tc>
                  <a:txBody>
                    <a:bodyPr/>
                    <a:lstStyle/>
                    <a:p>
                      <a:r>
                        <a:rPr lang="nb-NO" dirty="0" smtClean="0"/>
                        <a:t>Sjur</a:t>
                      </a:r>
                      <a:endParaRPr lang="nb-NO" dirty="0"/>
                    </a:p>
                  </a:txBody>
                  <a:tcPr/>
                </a:tc>
                <a:tc>
                  <a:txBody>
                    <a:bodyPr/>
                    <a:lstStyle/>
                    <a:p>
                      <a:r>
                        <a:rPr lang="nb-NO" dirty="0" smtClean="0"/>
                        <a:t>Sondre</a:t>
                      </a:r>
                      <a:endParaRPr lang="nb-NO" dirty="0"/>
                    </a:p>
                  </a:txBody>
                  <a:tcPr/>
                </a:tc>
                <a:tc>
                  <a:txBody>
                    <a:bodyPr/>
                    <a:lstStyle/>
                    <a:p>
                      <a:r>
                        <a:rPr lang="nb-NO" dirty="0" smtClean="0"/>
                        <a:t>Felix</a:t>
                      </a:r>
                      <a:endParaRPr lang="nb-NO" dirty="0"/>
                    </a:p>
                  </a:txBody>
                  <a:tcPr/>
                </a:tc>
                <a:tc>
                  <a:txBody>
                    <a:bodyPr/>
                    <a:lstStyle/>
                    <a:p>
                      <a:r>
                        <a:rPr lang="nb-NO" dirty="0" smtClean="0"/>
                        <a:t>Ole</a:t>
                      </a:r>
                    </a:p>
                    <a:p>
                      <a:r>
                        <a:rPr lang="nb-NO" dirty="0" smtClean="0"/>
                        <a:t>Henrik</a:t>
                      </a:r>
                      <a:endParaRPr lang="nb-NO" dirty="0"/>
                    </a:p>
                  </a:txBody>
                  <a:tcPr/>
                </a:tc>
                <a:tc>
                  <a:txBody>
                    <a:bodyPr/>
                    <a:lstStyle/>
                    <a:p>
                      <a:pPr algn="ctr"/>
                      <a:r>
                        <a:rPr lang="nb-NO" dirty="0" smtClean="0"/>
                        <a:t>4,8</a:t>
                      </a:r>
                      <a:endParaRPr lang="nb-NO" dirty="0"/>
                    </a:p>
                  </a:txBody>
                  <a:tcPr/>
                </a:tc>
                <a:tc>
                  <a:txBody>
                    <a:bodyPr/>
                    <a:lstStyle/>
                    <a:p>
                      <a:pPr algn="ctr"/>
                      <a:r>
                        <a:rPr lang="nb-NO" dirty="0" smtClean="0"/>
                        <a:t>26</a:t>
                      </a:r>
                    </a:p>
                    <a:p>
                      <a:pPr algn="ctr"/>
                      <a:r>
                        <a:rPr lang="nb-NO" dirty="0" smtClean="0"/>
                        <a:t>5,4 </a:t>
                      </a:r>
                      <a:endParaRPr lang="nb-NO" dirty="0"/>
                    </a:p>
                  </a:txBody>
                  <a:tcPr/>
                </a:tc>
                <a:tc>
                  <a:txBody>
                    <a:bodyPr/>
                    <a:lstStyle/>
                    <a:p>
                      <a:pPr algn="ctr"/>
                      <a:r>
                        <a:rPr lang="nb-NO" dirty="0" smtClean="0"/>
                        <a:t>11.00 -</a:t>
                      </a:r>
                      <a:r>
                        <a:rPr lang="nb-NO" baseline="0" dirty="0" smtClean="0"/>
                        <a:t> </a:t>
                      </a:r>
                      <a:r>
                        <a:rPr lang="nb-NO" dirty="0" smtClean="0"/>
                        <a:t> 11.26</a:t>
                      </a:r>
                      <a:endParaRPr lang="nb-NO" dirty="0"/>
                    </a:p>
                  </a:txBody>
                  <a:tcPr/>
                </a:tc>
              </a:tr>
              <a:tr h="576064">
                <a:tc>
                  <a:txBody>
                    <a:bodyPr/>
                    <a:lstStyle/>
                    <a:p>
                      <a:r>
                        <a:rPr lang="nb-NO" dirty="0" smtClean="0"/>
                        <a:t>2</a:t>
                      </a:r>
                      <a:endParaRPr lang="nb-NO" dirty="0"/>
                    </a:p>
                  </a:txBody>
                  <a:tcPr/>
                </a:tc>
                <a:tc>
                  <a:txBody>
                    <a:bodyPr/>
                    <a:lstStyle/>
                    <a:p>
                      <a:r>
                        <a:rPr lang="nb-NO" dirty="0" smtClean="0"/>
                        <a:t>Lotte</a:t>
                      </a:r>
                      <a:r>
                        <a:rPr lang="nb-NO" baseline="0" dirty="0" smtClean="0"/>
                        <a:t>,</a:t>
                      </a:r>
                    </a:p>
                    <a:p>
                      <a:r>
                        <a:rPr lang="nb-NO" dirty="0" smtClean="0"/>
                        <a:t>Silje M</a:t>
                      </a:r>
                      <a:endParaRPr lang="nb-NO" dirty="0"/>
                    </a:p>
                  </a:txBody>
                  <a:tcPr/>
                </a:tc>
                <a:tc>
                  <a:txBody>
                    <a:bodyPr/>
                    <a:lstStyle/>
                    <a:p>
                      <a:r>
                        <a:rPr lang="nb-NO" dirty="0" smtClean="0"/>
                        <a:t>Ina</a:t>
                      </a:r>
                      <a:endParaRPr lang="nb-NO" dirty="0"/>
                    </a:p>
                  </a:txBody>
                  <a:tcPr/>
                </a:tc>
                <a:tc>
                  <a:txBody>
                    <a:bodyPr/>
                    <a:lstStyle/>
                    <a:p>
                      <a:r>
                        <a:rPr lang="nb-NO" dirty="0" smtClean="0"/>
                        <a:t>Ingvild</a:t>
                      </a:r>
                      <a:endParaRPr lang="nb-NO" dirty="0"/>
                    </a:p>
                  </a:txBody>
                  <a:tcPr/>
                </a:tc>
                <a:tc>
                  <a:txBody>
                    <a:bodyPr/>
                    <a:lstStyle/>
                    <a:p>
                      <a:r>
                        <a:rPr lang="nb-NO" dirty="0" smtClean="0"/>
                        <a:t>Thea</a:t>
                      </a:r>
                    </a:p>
                    <a:p>
                      <a:r>
                        <a:rPr lang="nb-NO" dirty="0" smtClean="0"/>
                        <a:t>Sofie</a:t>
                      </a:r>
                      <a:endParaRPr lang="nb-NO" dirty="0"/>
                    </a:p>
                  </a:txBody>
                  <a:tcPr/>
                </a:tc>
                <a:tc>
                  <a:txBody>
                    <a:bodyPr/>
                    <a:lstStyle/>
                    <a:p>
                      <a:r>
                        <a:rPr lang="nb-NO" dirty="0" smtClean="0"/>
                        <a:t>?</a:t>
                      </a:r>
                      <a:endParaRPr lang="nb-NO" dirty="0"/>
                    </a:p>
                  </a:txBody>
                  <a:tcPr/>
                </a:tc>
                <a:tc>
                  <a:txBody>
                    <a:bodyPr/>
                    <a:lstStyle/>
                    <a:p>
                      <a:pPr algn="ctr"/>
                      <a:r>
                        <a:rPr lang="nb-NO" dirty="0" smtClean="0"/>
                        <a:t>3,8</a:t>
                      </a:r>
                      <a:endParaRPr lang="nb-NO" dirty="0"/>
                    </a:p>
                  </a:txBody>
                  <a:tcPr/>
                </a:tc>
                <a:tc>
                  <a:txBody>
                    <a:bodyPr/>
                    <a:lstStyle/>
                    <a:p>
                      <a:pPr algn="ctr"/>
                      <a:r>
                        <a:rPr lang="nb-NO" dirty="0" smtClean="0"/>
                        <a:t>25</a:t>
                      </a:r>
                    </a:p>
                    <a:p>
                      <a:pPr algn="ctr"/>
                      <a:r>
                        <a:rPr lang="nb-NO" dirty="0" smtClean="0"/>
                        <a:t>6,6</a:t>
                      </a:r>
                      <a:endParaRPr lang="nb-NO" dirty="0"/>
                    </a:p>
                  </a:txBody>
                  <a:tcPr/>
                </a:tc>
                <a:tc>
                  <a:txBody>
                    <a:bodyPr/>
                    <a:lstStyle/>
                    <a:p>
                      <a:pPr algn="ctr"/>
                      <a:r>
                        <a:rPr lang="nb-NO" dirty="0" smtClean="0"/>
                        <a:t>11.26 -</a:t>
                      </a:r>
                      <a:r>
                        <a:rPr lang="nb-NO" baseline="0" dirty="0" smtClean="0"/>
                        <a:t> </a:t>
                      </a:r>
                      <a:r>
                        <a:rPr lang="nb-NO" dirty="0" smtClean="0"/>
                        <a:t>11.51</a:t>
                      </a:r>
                      <a:endParaRPr lang="nb-NO" dirty="0"/>
                    </a:p>
                  </a:txBody>
                  <a:tcPr/>
                </a:tc>
              </a:tr>
              <a:tr h="576064">
                <a:tc>
                  <a:txBody>
                    <a:bodyPr/>
                    <a:lstStyle/>
                    <a:p>
                      <a:r>
                        <a:rPr lang="nb-NO" dirty="0" smtClean="0"/>
                        <a:t>3</a:t>
                      </a:r>
                      <a:endParaRPr lang="nb-NO" dirty="0"/>
                    </a:p>
                  </a:txBody>
                  <a:tcPr/>
                </a:tc>
                <a:tc>
                  <a:txBody>
                    <a:bodyPr/>
                    <a:lstStyle/>
                    <a:p>
                      <a:r>
                        <a:rPr lang="nb-NO" dirty="0" smtClean="0"/>
                        <a:t>Synne</a:t>
                      </a:r>
                      <a:endParaRPr lang="nb-NO" dirty="0"/>
                    </a:p>
                  </a:txBody>
                  <a:tcPr/>
                </a:tc>
                <a:tc>
                  <a:txBody>
                    <a:bodyPr/>
                    <a:lstStyle/>
                    <a:p>
                      <a:r>
                        <a:rPr lang="nb-NO" dirty="0" smtClean="0"/>
                        <a:t>Thea</a:t>
                      </a:r>
                      <a:r>
                        <a:rPr lang="nb-NO" baseline="0" dirty="0" smtClean="0"/>
                        <a:t> </a:t>
                      </a:r>
                    </a:p>
                    <a:p>
                      <a:r>
                        <a:rPr lang="nb-NO" baseline="0" dirty="0" err="1" smtClean="0"/>
                        <a:t>Charl</a:t>
                      </a:r>
                      <a:r>
                        <a:rPr lang="nb-NO" baseline="0" dirty="0" smtClean="0"/>
                        <a:t>.</a:t>
                      </a:r>
                      <a:endParaRPr lang="nb-NO" dirty="0"/>
                    </a:p>
                  </a:txBody>
                  <a:tcPr/>
                </a:tc>
                <a:tc>
                  <a:txBody>
                    <a:bodyPr/>
                    <a:lstStyle/>
                    <a:p>
                      <a:r>
                        <a:rPr lang="nb-NO" dirty="0" smtClean="0"/>
                        <a:t>Anna</a:t>
                      </a:r>
                      <a:endParaRPr lang="nb-NO" dirty="0"/>
                    </a:p>
                  </a:txBody>
                  <a:tcPr/>
                </a:tc>
                <a:tc>
                  <a:txBody>
                    <a:bodyPr/>
                    <a:lstStyle/>
                    <a:p>
                      <a:r>
                        <a:rPr lang="nb-NO" dirty="0" smtClean="0"/>
                        <a:t>Petra</a:t>
                      </a:r>
                      <a:endParaRPr lang="nb-NO" dirty="0"/>
                    </a:p>
                  </a:txBody>
                  <a:tcPr/>
                </a:tc>
                <a:tc>
                  <a:txBody>
                    <a:bodyPr/>
                    <a:lstStyle/>
                    <a:p>
                      <a:r>
                        <a:rPr lang="nb-NO" dirty="0" smtClean="0"/>
                        <a:t>?</a:t>
                      </a:r>
                      <a:endParaRPr lang="nb-NO" dirty="0"/>
                    </a:p>
                  </a:txBody>
                  <a:tcPr/>
                </a:tc>
                <a:tc>
                  <a:txBody>
                    <a:bodyPr/>
                    <a:lstStyle/>
                    <a:p>
                      <a:pPr algn="ctr"/>
                      <a:r>
                        <a:rPr lang="nb-NO" dirty="0" smtClean="0"/>
                        <a:t>4,8</a:t>
                      </a:r>
                      <a:endParaRPr lang="nb-NO" dirty="0"/>
                    </a:p>
                  </a:txBody>
                  <a:tcPr/>
                </a:tc>
                <a:tc>
                  <a:txBody>
                    <a:bodyPr/>
                    <a:lstStyle/>
                    <a:p>
                      <a:pPr algn="ctr"/>
                      <a:r>
                        <a:rPr lang="nb-NO" dirty="0" smtClean="0"/>
                        <a:t>30</a:t>
                      </a:r>
                    </a:p>
                    <a:p>
                      <a:pPr algn="ctr"/>
                      <a:r>
                        <a:rPr lang="nb-NO" dirty="0" smtClean="0"/>
                        <a:t>6,3</a:t>
                      </a:r>
                      <a:endParaRPr lang="nb-NO" dirty="0"/>
                    </a:p>
                  </a:txBody>
                  <a:tcPr/>
                </a:tc>
                <a:tc>
                  <a:txBody>
                    <a:bodyPr/>
                    <a:lstStyle/>
                    <a:p>
                      <a:pPr algn="ctr"/>
                      <a:r>
                        <a:rPr lang="nb-NO" dirty="0" smtClean="0"/>
                        <a:t>11.51 - 12.21</a:t>
                      </a:r>
                      <a:endParaRPr lang="nb-NO" dirty="0"/>
                    </a:p>
                  </a:txBody>
                  <a:tcPr/>
                </a:tc>
              </a:tr>
              <a:tr h="131841">
                <a:tc>
                  <a:txBody>
                    <a:bodyPr/>
                    <a:lstStyle/>
                    <a:p>
                      <a:r>
                        <a:rPr lang="nb-NO" dirty="0" smtClean="0"/>
                        <a:t>4</a:t>
                      </a:r>
                      <a:endParaRPr lang="nb-NO" dirty="0"/>
                    </a:p>
                  </a:txBody>
                  <a:tcPr/>
                </a:tc>
                <a:tc>
                  <a:txBody>
                    <a:bodyPr/>
                    <a:lstStyle/>
                    <a:p>
                      <a:r>
                        <a:rPr lang="nb-NO" dirty="0" smtClean="0"/>
                        <a:t>Sander</a:t>
                      </a:r>
                      <a:endParaRPr lang="nb-NO" dirty="0"/>
                    </a:p>
                  </a:txBody>
                  <a:tcPr/>
                </a:tc>
                <a:tc>
                  <a:txBody>
                    <a:bodyPr/>
                    <a:lstStyle/>
                    <a:p>
                      <a:r>
                        <a:rPr lang="nb-NO" dirty="0" smtClean="0"/>
                        <a:t>Per</a:t>
                      </a:r>
                      <a:endParaRPr lang="nb-NO" dirty="0"/>
                    </a:p>
                  </a:txBody>
                  <a:tcPr/>
                </a:tc>
                <a:tc>
                  <a:txBody>
                    <a:bodyPr/>
                    <a:lstStyle/>
                    <a:p>
                      <a:r>
                        <a:rPr lang="nb-NO" dirty="0" smtClean="0"/>
                        <a:t>Johan</a:t>
                      </a:r>
                      <a:endParaRPr lang="nb-NO" dirty="0"/>
                    </a:p>
                  </a:txBody>
                  <a:tcPr/>
                </a:tc>
                <a:tc>
                  <a:txBody>
                    <a:bodyPr/>
                    <a:lstStyle/>
                    <a:p>
                      <a:r>
                        <a:rPr lang="nb-NO" dirty="0" smtClean="0"/>
                        <a:t>Axel</a:t>
                      </a:r>
                      <a:endParaRPr lang="nb-NO" dirty="0"/>
                    </a:p>
                  </a:txBody>
                  <a:tcPr/>
                </a:tc>
                <a:tc>
                  <a:txBody>
                    <a:bodyPr/>
                    <a:lstStyle/>
                    <a:p>
                      <a:r>
                        <a:rPr lang="nb-NO" dirty="0" smtClean="0"/>
                        <a:t>?</a:t>
                      </a:r>
                      <a:endParaRPr lang="nb-NO" dirty="0"/>
                    </a:p>
                  </a:txBody>
                  <a:tcPr/>
                </a:tc>
                <a:tc>
                  <a:txBody>
                    <a:bodyPr/>
                    <a:lstStyle/>
                    <a:p>
                      <a:pPr algn="ctr"/>
                      <a:r>
                        <a:rPr lang="nb-NO" dirty="0" smtClean="0"/>
                        <a:t>6,3</a:t>
                      </a:r>
                      <a:endParaRPr lang="nb-NO" dirty="0"/>
                    </a:p>
                  </a:txBody>
                  <a:tcPr/>
                </a:tc>
                <a:tc>
                  <a:txBody>
                    <a:bodyPr/>
                    <a:lstStyle/>
                    <a:p>
                      <a:pPr algn="ctr"/>
                      <a:r>
                        <a:rPr lang="nb-NO" dirty="0" smtClean="0"/>
                        <a:t>36</a:t>
                      </a:r>
                    </a:p>
                    <a:p>
                      <a:pPr algn="ctr"/>
                      <a:r>
                        <a:rPr lang="nb-NO" dirty="0" smtClean="0"/>
                        <a:t>5,7</a:t>
                      </a:r>
                      <a:endParaRPr lang="nb-NO" dirty="0"/>
                    </a:p>
                  </a:txBody>
                  <a:tcPr/>
                </a:tc>
                <a:tc>
                  <a:txBody>
                    <a:bodyPr/>
                    <a:lstStyle/>
                    <a:p>
                      <a:pPr algn="ctr"/>
                      <a:r>
                        <a:rPr lang="nb-NO" dirty="0" smtClean="0"/>
                        <a:t>12.21- 12.57</a:t>
                      </a:r>
                      <a:endParaRPr lang="nb-NO" dirty="0"/>
                    </a:p>
                  </a:txBody>
                  <a:tcPr/>
                </a:tc>
              </a:tr>
              <a:tr h="131841">
                <a:tc>
                  <a:txBody>
                    <a:bodyPr/>
                    <a:lstStyle/>
                    <a:p>
                      <a:r>
                        <a:rPr lang="nb-NO" dirty="0" smtClean="0"/>
                        <a:t>LL</a:t>
                      </a:r>
                      <a:endParaRPr lang="nb-NO" dirty="0"/>
                    </a:p>
                  </a:txBody>
                  <a:tcPr/>
                </a:tc>
                <a:tc>
                  <a:txBody>
                    <a:bodyPr/>
                    <a:lstStyle/>
                    <a:p>
                      <a:r>
                        <a:rPr lang="nb-NO" dirty="0" smtClean="0"/>
                        <a:t>Kim</a:t>
                      </a:r>
                      <a:endParaRPr lang="nb-NO" dirty="0"/>
                    </a:p>
                  </a:txBody>
                  <a:tcPr/>
                </a:tc>
                <a:tc>
                  <a:txBody>
                    <a:bodyPr/>
                    <a:lstStyle/>
                    <a:p>
                      <a:r>
                        <a:rPr lang="nb-NO" dirty="0" smtClean="0"/>
                        <a:t>Per</a:t>
                      </a:r>
                      <a:endParaRPr lang="nb-NO" dirty="0"/>
                    </a:p>
                  </a:txBody>
                  <a:tcPr/>
                </a:tc>
                <a:tc>
                  <a:txBody>
                    <a:bodyPr/>
                    <a:lstStyle/>
                    <a:p>
                      <a:r>
                        <a:rPr lang="nb-NO" dirty="0" smtClean="0"/>
                        <a:t>Tommy</a:t>
                      </a:r>
                      <a:endParaRPr lang="nb-NO" dirty="0"/>
                    </a:p>
                  </a:txBody>
                  <a:tcPr/>
                </a:tc>
                <a:tc>
                  <a:txBody>
                    <a:bodyPr/>
                    <a:lstStyle/>
                    <a:p>
                      <a:r>
                        <a:rPr lang="nb-NO" dirty="0" smtClean="0"/>
                        <a:t>Hilda</a:t>
                      </a:r>
                      <a:endParaRPr lang="nb-NO" dirty="0"/>
                    </a:p>
                  </a:txBody>
                  <a:tcPr/>
                </a:tc>
                <a:tc>
                  <a:txBody>
                    <a:bodyPr/>
                    <a:lstStyle/>
                    <a:p>
                      <a:r>
                        <a:rPr lang="nb-NO" dirty="0" smtClean="0"/>
                        <a:t>Sigrun</a:t>
                      </a:r>
                      <a:endParaRPr lang="nb-NO" dirty="0"/>
                    </a:p>
                  </a:txBody>
                  <a:tcPr/>
                </a:tc>
                <a:tc>
                  <a:txBody>
                    <a:bodyPr/>
                    <a:lstStyle/>
                    <a:p>
                      <a:pPr algn="ctr"/>
                      <a:endParaRPr lang="nb-NO" dirty="0"/>
                    </a:p>
                  </a:txBody>
                  <a:tcPr/>
                </a:tc>
                <a:tc>
                  <a:txBody>
                    <a:bodyPr/>
                    <a:lstStyle/>
                    <a:p>
                      <a:pPr algn="ctr"/>
                      <a:endParaRPr lang="nb-NO" dirty="0"/>
                    </a:p>
                  </a:txBody>
                  <a:tcPr/>
                </a:tc>
                <a:tc>
                  <a:txBody>
                    <a:bodyPr/>
                    <a:lstStyle/>
                    <a:p>
                      <a:pPr algn="ctr"/>
                      <a:endParaRPr lang="nb-NO" dirty="0"/>
                    </a:p>
                  </a:txBody>
                  <a:tcPr/>
                </a:tc>
              </a:tr>
            </a:tbl>
          </a:graphicData>
        </a:graphic>
      </p:graphicFrame>
    </p:spTree>
    <p:extLst>
      <p:ext uri="{BB962C8B-B14F-4D97-AF65-F5344CB8AC3E}">
        <p14:creationId xmlns:p14="http://schemas.microsoft.com/office/powerpoint/2010/main" val="3473360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tel 2"/>
          <p:cNvSpPr>
            <a:spLocks noGrp="1"/>
          </p:cNvSpPr>
          <p:nvPr>
            <p:ph type="subTitle" idx="1"/>
          </p:nvPr>
        </p:nvSpPr>
        <p:spPr>
          <a:xfrm>
            <a:off x="323528" y="1628800"/>
            <a:ext cx="8496944" cy="5040560"/>
          </a:xfrm>
        </p:spPr>
        <p:txBody>
          <a:bodyPr>
            <a:noAutofit/>
          </a:bodyPr>
          <a:lstStyle/>
          <a:p>
            <a:pPr marL="914400" lvl="1" indent="-457200" algn="l">
              <a:buFont typeface="Arial" panose="020B0604020202020204" pitchFamily="34" charset="0"/>
              <a:buChar char="•"/>
            </a:pPr>
            <a:endParaRPr lang="nb-NO" dirty="0" smtClean="0"/>
          </a:p>
          <a:p>
            <a:pPr marL="457200" indent="-457200" algn="l">
              <a:buFont typeface="Arial" panose="020B0604020202020204" pitchFamily="34" charset="0"/>
              <a:buChar char="•"/>
            </a:pPr>
            <a:endParaRPr lang="nb-NO" sz="2800" dirty="0" smtClean="0"/>
          </a:p>
          <a:p>
            <a:pPr algn="l"/>
            <a:r>
              <a:rPr lang="nb-NO" sz="2800" dirty="0"/>
              <a:t>	</a:t>
            </a:r>
            <a:r>
              <a:rPr lang="nb-NO" sz="2800" dirty="0" smtClean="0"/>
              <a:t>	</a:t>
            </a:r>
            <a:endParaRPr lang="nb-NO"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0"/>
            <a:ext cx="551985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092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tel 2"/>
          <p:cNvSpPr>
            <a:spLocks noGrp="1"/>
          </p:cNvSpPr>
          <p:nvPr>
            <p:ph type="subTitle" idx="1"/>
          </p:nvPr>
        </p:nvSpPr>
        <p:spPr>
          <a:xfrm>
            <a:off x="323528" y="1628800"/>
            <a:ext cx="8496944" cy="5040560"/>
          </a:xfrm>
        </p:spPr>
        <p:txBody>
          <a:bodyPr>
            <a:noAutofit/>
          </a:bodyPr>
          <a:lstStyle/>
          <a:p>
            <a:pPr marL="914400" lvl="1" indent="-457200" algn="l">
              <a:buFont typeface="Arial" panose="020B0604020202020204" pitchFamily="34" charset="0"/>
              <a:buChar char="•"/>
            </a:pPr>
            <a:endParaRPr lang="nb-NO" dirty="0" smtClean="0"/>
          </a:p>
          <a:p>
            <a:pPr marL="457200" indent="-457200" algn="l">
              <a:buFont typeface="Arial" panose="020B0604020202020204" pitchFamily="34" charset="0"/>
              <a:buChar char="•"/>
            </a:pPr>
            <a:endParaRPr lang="nb-NO" sz="2800" dirty="0" smtClean="0"/>
          </a:p>
          <a:p>
            <a:pPr algn="l"/>
            <a:r>
              <a:rPr lang="nb-NO" sz="2800" dirty="0"/>
              <a:t>	</a:t>
            </a:r>
            <a:r>
              <a:rPr lang="nb-NO" sz="2800" dirty="0" smtClean="0"/>
              <a:t>	</a:t>
            </a:r>
            <a:endParaRPr lang="nb-NO"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6632"/>
            <a:ext cx="5289580" cy="6590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92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1844824"/>
            <a:ext cx="8496944" cy="4824536"/>
          </a:xfrm>
        </p:spPr>
        <p:txBody>
          <a:bodyPr>
            <a:normAutofit/>
          </a:bodyPr>
          <a:lstStyle/>
          <a:p>
            <a:pPr algn="l"/>
            <a:r>
              <a:rPr lang="nb-NO" sz="2600" b="1" dirty="0" smtClean="0"/>
              <a:t>OPPLADNING PÅ ARENAEN</a:t>
            </a:r>
          </a:p>
          <a:p>
            <a:pPr algn="l"/>
            <a:endParaRPr lang="nb-NO" sz="2600" dirty="0"/>
          </a:p>
          <a:p>
            <a:pPr marL="457200" lvl="0" indent="-457200" algn="l">
              <a:buFont typeface="Arial" panose="020B0604020202020204" pitchFamily="34" charset="0"/>
              <a:buChar char="•"/>
            </a:pPr>
            <a:r>
              <a:rPr lang="nb-NO" sz="2600" dirty="0"/>
              <a:t>Få i deg nok mat og drikke. </a:t>
            </a:r>
            <a:r>
              <a:rPr lang="nb-NO" sz="2600" dirty="0" smtClean="0"/>
              <a:t>Forsøk å spise </a:t>
            </a:r>
            <a:r>
              <a:rPr lang="nb-NO" sz="2600" dirty="0"/>
              <a:t>faste måltider som vanlig</a:t>
            </a:r>
          </a:p>
          <a:p>
            <a:pPr marL="457200" lvl="0" indent="-457200" algn="l">
              <a:buFont typeface="Arial" panose="020B0604020202020204" pitchFamily="34" charset="0"/>
              <a:buChar char="•"/>
            </a:pPr>
            <a:r>
              <a:rPr lang="nb-NO" sz="2600" dirty="0"/>
              <a:t>Sov normalt</a:t>
            </a:r>
          </a:p>
          <a:p>
            <a:pPr marL="457200" lvl="0" indent="-457200" algn="l">
              <a:buFont typeface="Arial" panose="020B0604020202020204" pitchFamily="34" charset="0"/>
              <a:buChar char="•"/>
            </a:pPr>
            <a:r>
              <a:rPr lang="nb-NO" sz="2600" dirty="0"/>
              <a:t>Ikke gå og tråkk for mye før du skal løpe. Slapp av</a:t>
            </a:r>
          </a:p>
          <a:p>
            <a:pPr marL="457200" lvl="0" indent="-457200" algn="l">
              <a:buFont typeface="Arial" panose="020B0604020202020204" pitchFamily="34" charset="0"/>
              <a:buChar char="•"/>
            </a:pPr>
            <a:r>
              <a:rPr lang="nb-NO" sz="2600" dirty="0"/>
              <a:t>Kle deg godt. Ikke gå og småfrys.</a:t>
            </a:r>
          </a:p>
          <a:p>
            <a:pPr marL="457200" lvl="0" indent="-457200" algn="l">
              <a:buFont typeface="Arial" panose="020B0604020202020204" pitchFamily="34" charset="0"/>
              <a:buChar char="•"/>
            </a:pPr>
            <a:r>
              <a:rPr lang="nb-NO" sz="2600" dirty="0"/>
              <a:t>Ha det moro med klubbvenner. </a:t>
            </a:r>
            <a:r>
              <a:rPr lang="nb-NO" sz="2600" dirty="0" smtClean="0"/>
              <a:t>Ikke overfokuser </a:t>
            </a:r>
            <a:r>
              <a:rPr lang="nb-NO" sz="2600" dirty="0"/>
              <a:t>på konkurransen.</a:t>
            </a:r>
          </a:p>
          <a:p>
            <a:pPr lvl="2" algn="l"/>
            <a:endParaRPr lang="nb-NO" sz="2600" dirty="0" smtClean="0"/>
          </a:p>
          <a:p>
            <a:pPr marL="457200" indent="-457200" algn="l">
              <a:buFont typeface="Arial" panose="020B0604020202020204" pitchFamily="34" charset="0"/>
              <a:buChar char="•"/>
            </a:pPr>
            <a:endParaRPr lang="nb-NO" sz="3400" dirty="0" smtClean="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7546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r>
              <a:rPr lang="nb-NO" sz="1600" dirty="0" smtClean="0"/>
              <a:t>2</a:t>
            </a:r>
            <a:endParaRPr lang="nb-NO" sz="1600" dirty="0"/>
          </a:p>
        </p:txBody>
      </p:sp>
      <p:sp>
        <p:nvSpPr>
          <p:cNvPr id="3" name="Undertittel 2"/>
          <p:cNvSpPr>
            <a:spLocks noGrp="1"/>
          </p:cNvSpPr>
          <p:nvPr>
            <p:ph type="subTitle" idx="1"/>
          </p:nvPr>
        </p:nvSpPr>
        <p:spPr>
          <a:xfrm>
            <a:off x="323528" y="1844824"/>
            <a:ext cx="8496944" cy="4824536"/>
          </a:xfrm>
        </p:spPr>
        <p:txBody>
          <a:bodyPr>
            <a:normAutofit fontScale="92500"/>
          </a:bodyPr>
          <a:lstStyle/>
          <a:p>
            <a:pPr algn="l"/>
            <a:r>
              <a:rPr lang="nb-NO" sz="2800" b="1" dirty="0"/>
              <a:t>Bomme-regla</a:t>
            </a:r>
            <a:endParaRPr lang="nb-NO" sz="2800" dirty="0"/>
          </a:p>
          <a:p>
            <a:pPr marL="514350" lvl="0" indent="-514350" algn="l">
              <a:buFont typeface="+mj-lt"/>
              <a:buAutoNum type="arabicPeriod"/>
            </a:pPr>
            <a:r>
              <a:rPr lang="nb-NO" sz="2800" dirty="0"/>
              <a:t>Stopp, begge beina i bakken samtidig</a:t>
            </a:r>
          </a:p>
          <a:p>
            <a:pPr marL="514350" lvl="0" indent="-514350" algn="l">
              <a:buFont typeface="+mj-lt"/>
              <a:buAutoNum type="arabicPeriod"/>
            </a:pPr>
            <a:r>
              <a:rPr lang="nb-NO" sz="2800" dirty="0"/>
              <a:t>Orienter kartet, bruk kompass</a:t>
            </a:r>
          </a:p>
          <a:p>
            <a:pPr marL="514350" lvl="0" indent="-514350" algn="l">
              <a:buFont typeface="+mj-lt"/>
              <a:buAutoNum type="arabicPeriod"/>
            </a:pPr>
            <a:r>
              <a:rPr lang="nb-NO" sz="2800" dirty="0"/>
              <a:t>Finn frem til siste sikre sjekkpunkt på kartet</a:t>
            </a:r>
          </a:p>
          <a:p>
            <a:pPr marL="514350" lvl="0" indent="-514350" algn="l">
              <a:buFont typeface="+mj-lt"/>
              <a:buAutoNum type="arabicPeriod"/>
            </a:pPr>
            <a:r>
              <a:rPr lang="nb-NO" sz="2800" dirty="0"/>
              <a:t>Resoner; Hvor kan jeg ha løpt i fra siste sikre sjekkpunkt</a:t>
            </a:r>
          </a:p>
          <a:p>
            <a:pPr marL="514350" lvl="0" indent="-514350" algn="l">
              <a:buFont typeface="+mj-lt"/>
              <a:buAutoNum type="arabicPeriod"/>
            </a:pPr>
            <a:r>
              <a:rPr lang="nb-NO" sz="2800" dirty="0"/>
              <a:t>Dersom du ikke klarer å ta deg inn; Fortsett i samme retning. I de fleste tilfeller har du løpt for kort.</a:t>
            </a:r>
          </a:p>
          <a:p>
            <a:pPr algn="l"/>
            <a:r>
              <a:rPr lang="nb-NO" sz="2800" dirty="0"/>
              <a:t> </a:t>
            </a:r>
          </a:p>
          <a:p>
            <a:pPr algn="l"/>
            <a:r>
              <a:rPr lang="nb-NO" sz="2800" dirty="0"/>
              <a:t>Det er smartere å bruke 15 sekunder på dette enn å gå på en bom på x antall minutter.</a:t>
            </a:r>
          </a:p>
          <a:p>
            <a:pPr lvl="2" algn="l"/>
            <a:endParaRPr lang="nb-NO" sz="2600" dirty="0" smtClean="0"/>
          </a:p>
          <a:p>
            <a:pPr marL="457200" indent="-457200" algn="l">
              <a:buFont typeface="Arial" panose="020B0604020202020204" pitchFamily="34" charset="0"/>
              <a:buChar char="•"/>
            </a:pPr>
            <a:endParaRPr lang="nb-NO" sz="3400" dirty="0" smtClean="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869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1844824"/>
            <a:ext cx="8496944" cy="4824536"/>
          </a:xfrm>
        </p:spPr>
        <p:txBody>
          <a:bodyPr>
            <a:normAutofit lnSpcReduction="10000"/>
          </a:bodyPr>
          <a:lstStyle/>
          <a:p>
            <a:pPr lvl="0" algn="l"/>
            <a:r>
              <a:rPr lang="nb-NO" sz="2600" b="1" dirty="0" smtClean="0"/>
              <a:t>STAFETTLØPINGENS 10 BUD</a:t>
            </a:r>
          </a:p>
          <a:p>
            <a:pPr marL="342900" lvl="0" indent="-342900" algn="l">
              <a:buFont typeface="+mj-lt"/>
              <a:buAutoNum type="arabicPeriod"/>
            </a:pPr>
            <a:r>
              <a:rPr lang="nb-NO" sz="2600" dirty="0" smtClean="0"/>
              <a:t>Sjekk </a:t>
            </a:r>
            <a:r>
              <a:rPr lang="nb-NO" sz="2600" dirty="0"/>
              <a:t>ut lagoppstillingen til kjente lag på forhånd. Hvilke løpere kan jeg benytte meg av?</a:t>
            </a:r>
          </a:p>
          <a:p>
            <a:pPr marL="342900" lvl="0" indent="-342900" algn="l">
              <a:buFont typeface="+mj-lt"/>
              <a:buAutoNum type="arabicPeriod"/>
            </a:pPr>
            <a:r>
              <a:rPr lang="nb-NO" sz="2600" dirty="0"/>
              <a:t>Sjekk alltid at du har fått riktig kart.</a:t>
            </a:r>
          </a:p>
          <a:p>
            <a:pPr marL="342900" lvl="0" indent="-342900" algn="l">
              <a:buFont typeface="+mj-lt"/>
              <a:buAutoNum type="arabicPeriod"/>
            </a:pPr>
            <a:r>
              <a:rPr lang="nb-NO" sz="2600" dirty="0"/>
              <a:t>Stress deg ikke opp i fra start eller veksling. Finn rytmen.     (i stafetter skjer de fleste bommer på første post).</a:t>
            </a:r>
          </a:p>
          <a:p>
            <a:pPr marL="342900" lvl="0" indent="-342900" algn="l">
              <a:buFont typeface="+mj-lt"/>
              <a:buAutoNum type="arabicPeriod"/>
            </a:pPr>
            <a:r>
              <a:rPr lang="nb-NO" sz="2600" dirty="0"/>
              <a:t>Ta aldri sjanser. Ha kontroll hele tiden og orienter sikkert.</a:t>
            </a:r>
          </a:p>
          <a:p>
            <a:pPr marL="342900" lvl="0" indent="-342900" algn="l">
              <a:buFont typeface="+mj-lt"/>
              <a:buAutoNum type="arabicPeriod"/>
            </a:pPr>
            <a:r>
              <a:rPr lang="nb-NO" sz="2600" dirty="0"/>
              <a:t>Sjekk alltid koder. Disk er stafettens </a:t>
            </a:r>
            <a:r>
              <a:rPr lang="nb-NO" sz="2600" dirty="0" err="1"/>
              <a:t>fy-ord</a:t>
            </a:r>
            <a:r>
              <a:rPr lang="nb-NO" sz="2600" dirty="0"/>
              <a:t>.</a:t>
            </a:r>
          </a:p>
          <a:p>
            <a:pPr marL="342900" lvl="0" indent="-342900" algn="l">
              <a:buFont typeface="+mj-lt"/>
              <a:buAutoNum type="arabicPeriod"/>
            </a:pPr>
            <a:r>
              <a:rPr lang="nb-NO" sz="2600" dirty="0"/>
              <a:t>Det er lov og «utnytte» andre løpere, men ikke å henge. Flere o-hoder i samarbeid orienterer sikrere enn ett o-hode alene. </a:t>
            </a:r>
            <a:r>
              <a:rPr lang="nb-NO" sz="2800" dirty="0"/>
              <a:t>		</a:t>
            </a:r>
          </a:p>
          <a:p>
            <a:pPr lvl="2" algn="l"/>
            <a:endParaRPr lang="nb-NO" sz="2600" dirty="0" smtClean="0"/>
          </a:p>
          <a:p>
            <a:pPr marL="457200" indent="-457200" algn="l">
              <a:buFont typeface="Arial" panose="020B0604020202020204" pitchFamily="34" charset="0"/>
              <a:buChar char="•"/>
            </a:pPr>
            <a:endParaRPr lang="nb-NO" sz="3400" dirty="0" smtClean="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35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1844824"/>
            <a:ext cx="8496944" cy="4824536"/>
          </a:xfrm>
        </p:spPr>
        <p:txBody>
          <a:bodyPr>
            <a:normAutofit fontScale="92500" lnSpcReduction="20000"/>
          </a:bodyPr>
          <a:lstStyle/>
          <a:p>
            <a:pPr lvl="0" algn="l"/>
            <a:r>
              <a:rPr lang="nb-NO" sz="2800" b="1" dirty="0"/>
              <a:t>STAFETTLØPINGENS 10 BUD</a:t>
            </a:r>
          </a:p>
          <a:p>
            <a:pPr marL="514350" indent="-514350" algn="l">
              <a:buFont typeface="Arial" panose="020B0604020202020204" pitchFamily="34" charset="0"/>
              <a:buAutoNum type="arabicPeriod" startAt="7"/>
            </a:pPr>
            <a:r>
              <a:rPr lang="nb-NO" sz="2800" dirty="0" smtClean="0"/>
              <a:t>Ligg </a:t>
            </a:r>
            <a:r>
              <a:rPr lang="nb-NO" sz="2800" dirty="0"/>
              <a:t>foran med orienteringen, ha kontroll på alle trase-veivalg. Følg klynga, men ligg aldri helt først i klynga.</a:t>
            </a:r>
          </a:p>
          <a:p>
            <a:pPr marL="514350" lvl="0" indent="-514350" algn="l">
              <a:buAutoNum type="arabicPeriod" startAt="7"/>
            </a:pPr>
            <a:r>
              <a:rPr lang="nb-NO" sz="2800" dirty="0"/>
              <a:t>Du skal ikke vinne din etappe. Du skal kun løpe et normalt godt løp og ikke overprestere. </a:t>
            </a:r>
          </a:p>
          <a:p>
            <a:pPr marL="514350" lvl="0" indent="-514350" algn="l">
              <a:buAutoNum type="arabicPeriod" startAt="7"/>
            </a:pPr>
            <a:r>
              <a:rPr lang="nb-NO" sz="2800" dirty="0"/>
              <a:t>Dersom du er først i en klynge til veksling, slipp deg ned til 2/3 plass. Det er alltid best for den du veksler med å gå ut i ryggen på konkurrentene.</a:t>
            </a:r>
          </a:p>
          <a:p>
            <a:pPr marL="514350" lvl="0" indent="-514350" algn="l">
              <a:buAutoNum type="arabicPeriod" startAt="7"/>
            </a:pPr>
            <a:r>
              <a:rPr lang="nb-NO" sz="2800" dirty="0"/>
              <a:t>Dersom alle på laget følger bud 1 til 9 så blir det en god plassering.</a:t>
            </a:r>
          </a:p>
          <a:p>
            <a:pPr lvl="0"/>
            <a:r>
              <a:rPr lang="nb-NO" sz="2800" i="1" dirty="0" smtClean="0"/>
              <a:t>Det </a:t>
            </a:r>
            <a:r>
              <a:rPr lang="nb-NO" sz="2800" i="1" dirty="0"/>
              <a:t>er de konkurende lagene som før eller siden dummer seg ut ved å ikke følge disse budene.</a:t>
            </a:r>
          </a:p>
          <a:p>
            <a:pPr lvl="0" algn="l"/>
            <a:r>
              <a:rPr lang="nb-NO" sz="2800" dirty="0"/>
              <a:t>	</a:t>
            </a:r>
          </a:p>
          <a:p>
            <a:pPr lvl="2" algn="l"/>
            <a:endParaRPr lang="nb-NO" sz="2600" dirty="0" smtClean="0"/>
          </a:p>
          <a:p>
            <a:pPr marL="457200" indent="-457200" algn="l">
              <a:buFont typeface="Arial" panose="020B0604020202020204" pitchFamily="34" charset="0"/>
              <a:buChar char="•"/>
            </a:pPr>
            <a:endParaRPr lang="nb-NO" sz="3400" dirty="0" smtClean="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231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
        <p:nvSpPr>
          <p:cNvPr id="7" name="Undertittel 6"/>
          <p:cNvSpPr>
            <a:spLocks noGrp="1"/>
          </p:cNvSpPr>
          <p:nvPr>
            <p:ph type="subTitle" idx="1"/>
          </p:nvPr>
        </p:nvSpPr>
        <p:spPr>
          <a:xfrm>
            <a:off x="1103510" y="1568170"/>
            <a:ext cx="6400800" cy="636694"/>
          </a:xfrm>
        </p:spPr>
        <p:txBody>
          <a:bodyPr>
            <a:normAutofit/>
          </a:bodyPr>
          <a:lstStyle/>
          <a:p>
            <a:r>
              <a:rPr lang="nb-NO" b="1" dirty="0" smtClean="0"/>
              <a:t>Damer </a:t>
            </a:r>
            <a:r>
              <a:rPr lang="nb-NO" sz="2300" b="1" dirty="0" smtClean="0"/>
              <a:t>(merket 650-750 m)</a:t>
            </a:r>
            <a:endParaRPr lang="nb-NO" sz="2300" b="1" dirty="0"/>
          </a:p>
        </p:txBody>
      </p:sp>
      <p:graphicFrame>
        <p:nvGraphicFramePr>
          <p:cNvPr id="8" name="Tabell 7"/>
          <p:cNvGraphicFramePr>
            <a:graphicFrameLocks noGrp="1"/>
          </p:cNvGraphicFramePr>
          <p:nvPr>
            <p:extLst>
              <p:ext uri="{D42A27DB-BD31-4B8C-83A1-F6EECF244321}">
                <p14:modId xmlns:p14="http://schemas.microsoft.com/office/powerpoint/2010/main" val="4008880885"/>
              </p:ext>
            </p:extLst>
          </p:nvPr>
        </p:nvGraphicFramePr>
        <p:xfrm>
          <a:off x="252327" y="2132856"/>
          <a:ext cx="8609408" cy="4622727"/>
        </p:xfrm>
        <a:graphic>
          <a:graphicData uri="http://schemas.openxmlformats.org/drawingml/2006/table">
            <a:tbl>
              <a:tblPr firstRow="1" bandRow="1">
                <a:tableStyleId>{5C22544A-7EE6-4342-B048-85BDC9FD1C3A}</a:tableStyleId>
              </a:tblPr>
              <a:tblGrid>
                <a:gridCol w="400496"/>
                <a:gridCol w="1296144"/>
                <a:gridCol w="1224136"/>
                <a:gridCol w="1224136"/>
                <a:gridCol w="792088"/>
                <a:gridCol w="1041270"/>
                <a:gridCol w="830938"/>
                <a:gridCol w="1800200"/>
              </a:tblGrid>
              <a:tr h="265825">
                <a:tc>
                  <a:txBody>
                    <a:bodyPr/>
                    <a:lstStyle/>
                    <a:p>
                      <a:pPr algn="ctr"/>
                      <a:endParaRPr lang="nb-NO" dirty="0"/>
                    </a:p>
                  </a:txBody>
                  <a:tcPr/>
                </a:tc>
                <a:tc>
                  <a:txBody>
                    <a:bodyPr/>
                    <a:lstStyle/>
                    <a:p>
                      <a:r>
                        <a:rPr lang="nb-NO" dirty="0" smtClean="0"/>
                        <a:t>Lag 1</a:t>
                      </a:r>
                      <a:endParaRPr lang="nb-NO" dirty="0"/>
                    </a:p>
                  </a:txBody>
                  <a:tcPr/>
                </a:tc>
                <a:tc>
                  <a:txBody>
                    <a:bodyPr/>
                    <a:lstStyle/>
                    <a:p>
                      <a:r>
                        <a:rPr lang="nb-NO" dirty="0" smtClean="0"/>
                        <a:t>Lag 2</a:t>
                      </a:r>
                      <a:endParaRPr lang="nb-NO" dirty="0"/>
                    </a:p>
                  </a:txBody>
                  <a:tcPr/>
                </a:tc>
                <a:tc>
                  <a:txBody>
                    <a:bodyPr/>
                    <a:lstStyle/>
                    <a:p>
                      <a:r>
                        <a:rPr lang="nb-NO" dirty="0" smtClean="0"/>
                        <a:t>Lag 3 </a:t>
                      </a:r>
                      <a:endParaRPr lang="nb-NO" dirty="0"/>
                    </a:p>
                  </a:txBody>
                  <a:tcPr/>
                </a:tc>
                <a:tc>
                  <a:txBody>
                    <a:bodyPr/>
                    <a:lstStyle/>
                    <a:p>
                      <a:r>
                        <a:rPr lang="nb-NO" dirty="0" err="1" smtClean="0"/>
                        <a:t>Gafling</a:t>
                      </a:r>
                      <a:endParaRPr lang="nb-NO" dirty="0"/>
                    </a:p>
                  </a:txBody>
                  <a:tcPr/>
                </a:tc>
                <a:tc>
                  <a:txBody>
                    <a:bodyPr/>
                    <a:lstStyle/>
                    <a:p>
                      <a:r>
                        <a:rPr lang="nb-NO" dirty="0" smtClean="0"/>
                        <a:t>Km</a:t>
                      </a:r>
                      <a:endParaRPr lang="nb-NO" dirty="0"/>
                    </a:p>
                  </a:txBody>
                  <a:tcPr/>
                </a:tc>
                <a:tc>
                  <a:txBody>
                    <a:bodyPr/>
                    <a:lstStyle/>
                    <a:p>
                      <a:r>
                        <a:rPr lang="nb-NO" dirty="0" smtClean="0"/>
                        <a:t>Tid</a:t>
                      </a:r>
                      <a:endParaRPr lang="nb-NO" dirty="0"/>
                    </a:p>
                  </a:txBody>
                  <a:tcPr/>
                </a:tc>
                <a:tc>
                  <a:txBody>
                    <a:bodyPr/>
                    <a:lstStyle/>
                    <a:p>
                      <a:r>
                        <a:rPr lang="nb-NO" dirty="0" smtClean="0"/>
                        <a:t>Start – Mål</a:t>
                      </a:r>
                      <a:endParaRPr lang="nb-NO" dirty="0"/>
                    </a:p>
                  </a:txBody>
                  <a:tcPr/>
                </a:tc>
              </a:tr>
              <a:tr h="717218">
                <a:tc>
                  <a:txBody>
                    <a:bodyPr/>
                    <a:lstStyle/>
                    <a:p>
                      <a:r>
                        <a:rPr lang="nb-NO" dirty="0" smtClean="0"/>
                        <a:t>1</a:t>
                      </a:r>
                      <a:endParaRPr lang="nb-NO" dirty="0"/>
                    </a:p>
                  </a:txBody>
                  <a:tcPr/>
                </a:tc>
                <a:tc>
                  <a:txBody>
                    <a:bodyPr/>
                    <a:lstStyle/>
                    <a:p>
                      <a:r>
                        <a:rPr lang="nb-NO" dirty="0" smtClean="0"/>
                        <a:t>Nora</a:t>
                      </a:r>
                      <a:endParaRPr lang="nb-NO" dirty="0"/>
                    </a:p>
                  </a:txBody>
                  <a:tcPr/>
                </a:tc>
                <a:tc>
                  <a:txBody>
                    <a:bodyPr/>
                    <a:lstStyle/>
                    <a:p>
                      <a:r>
                        <a:rPr lang="nb-NO" dirty="0" smtClean="0"/>
                        <a:t>Karoline</a:t>
                      </a:r>
                      <a:endParaRPr lang="nb-NO" dirty="0"/>
                    </a:p>
                  </a:txBody>
                  <a:tcPr/>
                </a:tc>
                <a:tc>
                  <a:txBody>
                    <a:bodyPr/>
                    <a:lstStyle/>
                    <a:p>
                      <a:r>
                        <a:rPr lang="en-US" dirty="0" smtClean="0"/>
                        <a:t>Maria </a:t>
                      </a:r>
                      <a:r>
                        <a:rPr lang="en-US" smtClean="0"/>
                        <a:t>Brodin</a:t>
                      </a:r>
                      <a:endParaRPr lang="en-US"/>
                    </a:p>
                  </a:txBody>
                  <a:tcPr/>
                </a:tc>
                <a:tc>
                  <a:txBody>
                    <a:bodyPr/>
                    <a:lstStyle/>
                    <a:p>
                      <a:r>
                        <a:rPr lang="nb-NO" dirty="0" smtClean="0"/>
                        <a:t>Ja</a:t>
                      </a:r>
                      <a:endParaRPr lang="nb-NO" dirty="0"/>
                    </a:p>
                  </a:txBody>
                  <a:tcPr/>
                </a:tc>
                <a:tc>
                  <a:txBody>
                    <a:bodyPr/>
                    <a:lstStyle/>
                    <a:p>
                      <a:pPr algn="ctr"/>
                      <a:r>
                        <a:rPr lang="nb-NO" dirty="0" smtClean="0"/>
                        <a:t>7,3</a:t>
                      </a:r>
                      <a:endParaRPr lang="nb-NO" dirty="0"/>
                    </a:p>
                  </a:txBody>
                  <a:tcPr/>
                </a:tc>
                <a:tc>
                  <a:txBody>
                    <a:bodyPr/>
                    <a:lstStyle/>
                    <a:p>
                      <a:pPr algn="ctr"/>
                      <a:r>
                        <a:rPr lang="nb-NO" dirty="0" smtClean="0"/>
                        <a:t>44</a:t>
                      </a:r>
                    </a:p>
                    <a:p>
                      <a:pPr algn="ctr"/>
                      <a:r>
                        <a:rPr lang="nb-NO" dirty="0" smtClean="0"/>
                        <a:t>6,0</a:t>
                      </a:r>
                      <a:endParaRPr lang="nb-NO" dirty="0"/>
                    </a:p>
                  </a:txBody>
                  <a:tcPr/>
                </a:tc>
                <a:tc>
                  <a:txBody>
                    <a:bodyPr/>
                    <a:lstStyle/>
                    <a:p>
                      <a:pPr algn="ctr"/>
                      <a:r>
                        <a:rPr lang="nb-NO" dirty="0" smtClean="0"/>
                        <a:t>14.30 –</a:t>
                      </a:r>
                      <a:r>
                        <a:rPr lang="nb-NO" baseline="0" dirty="0" smtClean="0"/>
                        <a:t> </a:t>
                      </a:r>
                      <a:r>
                        <a:rPr lang="nb-NO" dirty="0" smtClean="0"/>
                        <a:t>15.14</a:t>
                      </a:r>
                      <a:endParaRPr lang="nb-NO" dirty="0"/>
                    </a:p>
                  </a:txBody>
                  <a:tcPr/>
                </a:tc>
              </a:tr>
              <a:tr h="717218">
                <a:tc>
                  <a:txBody>
                    <a:bodyPr/>
                    <a:lstStyle/>
                    <a:p>
                      <a:r>
                        <a:rPr lang="nb-NO" dirty="0" smtClean="0"/>
                        <a:t>2</a:t>
                      </a:r>
                      <a:endParaRPr lang="nb-NO" dirty="0"/>
                    </a:p>
                  </a:txBody>
                  <a:tcPr/>
                </a:tc>
                <a:tc>
                  <a:txBody>
                    <a:bodyPr/>
                    <a:lstStyle/>
                    <a:p>
                      <a:r>
                        <a:rPr lang="nb-NO" dirty="0" err="1" smtClean="0"/>
                        <a:t>Fanni</a:t>
                      </a:r>
                      <a:endParaRPr lang="nb-NO" dirty="0"/>
                    </a:p>
                  </a:txBody>
                  <a:tcPr/>
                </a:tc>
                <a:tc>
                  <a:txBody>
                    <a:bodyPr/>
                    <a:lstStyle/>
                    <a:p>
                      <a:r>
                        <a:rPr lang="nb-NO" dirty="0" smtClean="0"/>
                        <a:t>Lotte</a:t>
                      </a:r>
                      <a:endParaRPr lang="nb-NO" dirty="0"/>
                    </a:p>
                  </a:txBody>
                  <a:tcPr/>
                </a:tc>
                <a:tc>
                  <a:txBody>
                    <a:bodyPr/>
                    <a:lstStyle/>
                    <a:p>
                      <a:r>
                        <a:rPr lang="nb-NO" dirty="0" smtClean="0"/>
                        <a:t>Thea</a:t>
                      </a:r>
                    </a:p>
                    <a:p>
                      <a:r>
                        <a:rPr lang="nb-NO" dirty="0" smtClean="0"/>
                        <a:t>Charlotte</a:t>
                      </a:r>
                      <a:endParaRPr lang="nb-NO" dirty="0"/>
                    </a:p>
                  </a:txBody>
                  <a:tcPr/>
                </a:tc>
                <a:tc>
                  <a:txBody>
                    <a:bodyPr/>
                    <a:lstStyle/>
                    <a:p>
                      <a:r>
                        <a:rPr lang="nb-NO" dirty="0" smtClean="0"/>
                        <a:t>Ja</a:t>
                      </a:r>
                      <a:endParaRPr lang="nb-NO" dirty="0"/>
                    </a:p>
                  </a:txBody>
                  <a:tcPr/>
                </a:tc>
                <a:tc>
                  <a:txBody>
                    <a:bodyPr/>
                    <a:lstStyle/>
                    <a:p>
                      <a:pPr algn="ctr"/>
                      <a:r>
                        <a:rPr lang="nb-NO" dirty="0" smtClean="0"/>
                        <a:t>6,0</a:t>
                      </a:r>
                      <a:endParaRPr lang="nb-NO" dirty="0"/>
                    </a:p>
                  </a:txBody>
                  <a:tcPr/>
                </a:tc>
                <a:tc>
                  <a:txBody>
                    <a:bodyPr/>
                    <a:lstStyle/>
                    <a:p>
                      <a:pPr algn="ctr"/>
                      <a:r>
                        <a:rPr lang="nb-NO" dirty="0" smtClean="0"/>
                        <a:t>38</a:t>
                      </a:r>
                    </a:p>
                    <a:p>
                      <a:pPr algn="ctr"/>
                      <a:r>
                        <a:rPr lang="nb-NO" dirty="0" smtClean="0"/>
                        <a:t>6,3</a:t>
                      </a:r>
                      <a:endParaRPr lang="nb-NO" dirty="0"/>
                    </a:p>
                  </a:txBody>
                  <a:tcPr/>
                </a:tc>
                <a:tc>
                  <a:txBody>
                    <a:bodyPr/>
                    <a:lstStyle/>
                    <a:p>
                      <a:pPr algn="ctr"/>
                      <a:r>
                        <a:rPr lang="nb-NO" dirty="0" smtClean="0"/>
                        <a:t>15.14 –</a:t>
                      </a:r>
                      <a:r>
                        <a:rPr lang="nb-NO" baseline="0" dirty="0" smtClean="0"/>
                        <a:t> </a:t>
                      </a:r>
                      <a:r>
                        <a:rPr lang="nb-NO" dirty="0" smtClean="0"/>
                        <a:t>15.52</a:t>
                      </a:r>
                      <a:endParaRPr lang="nb-NO" dirty="0"/>
                    </a:p>
                  </a:txBody>
                  <a:tcPr/>
                </a:tc>
              </a:tr>
              <a:tr h="717218">
                <a:tc>
                  <a:txBody>
                    <a:bodyPr/>
                    <a:lstStyle/>
                    <a:p>
                      <a:r>
                        <a:rPr lang="nb-NO" dirty="0" smtClean="0"/>
                        <a:t>3</a:t>
                      </a:r>
                      <a:endParaRPr lang="nb-NO" dirty="0"/>
                    </a:p>
                  </a:txBody>
                  <a:tcPr/>
                </a:tc>
                <a:tc>
                  <a:txBody>
                    <a:bodyPr/>
                    <a:lstStyle/>
                    <a:p>
                      <a:r>
                        <a:rPr lang="nb-NO" dirty="0" smtClean="0"/>
                        <a:t>Margrethe</a:t>
                      </a:r>
                      <a:endParaRPr lang="nb-NO" dirty="0"/>
                    </a:p>
                  </a:txBody>
                  <a:tcPr/>
                </a:tc>
                <a:tc>
                  <a:txBody>
                    <a:bodyPr/>
                    <a:lstStyle/>
                    <a:p>
                      <a:r>
                        <a:rPr lang="nb-NO" dirty="0" smtClean="0"/>
                        <a:t>Hilda</a:t>
                      </a:r>
                      <a:endParaRPr lang="nb-NO" dirty="0"/>
                    </a:p>
                  </a:txBody>
                  <a:tcPr/>
                </a:tc>
                <a:tc>
                  <a:txBody>
                    <a:bodyPr/>
                    <a:lstStyle/>
                    <a:p>
                      <a:r>
                        <a:rPr lang="nb-NO" dirty="0" smtClean="0"/>
                        <a:t>Thea</a:t>
                      </a:r>
                    </a:p>
                    <a:p>
                      <a:r>
                        <a:rPr lang="nb-NO" dirty="0" smtClean="0"/>
                        <a:t>Sofie</a:t>
                      </a:r>
                      <a:endParaRPr lang="nb-NO" dirty="0"/>
                    </a:p>
                  </a:txBody>
                  <a:tcPr/>
                </a:tc>
                <a:tc>
                  <a:txBody>
                    <a:bodyPr/>
                    <a:lstStyle/>
                    <a:p>
                      <a:r>
                        <a:rPr lang="nb-NO" dirty="0" smtClean="0"/>
                        <a:t>Ja</a:t>
                      </a:r>
                      <a:endParaRPr lang="nb-NO" dirty="0"/>
                    </a:p>
                  </a:txBody>
                  <a:tcPr/>
                </a:tc>
                <a:tc>
                  <a:txBody>
                    <a:bodyPr/>
                    <a:lstStyle/>
                    <a:p>
                      <a:pPr algn="ctr"/>
                      <a:r>
                        <a:rPr lang="nb-NO" dirty="0" smtClean="0"/>
                        <a:t>7,2</a:t>
                      </a:r>
                      <a:endParaRPr lang="nb-NO" dirty="0"/>
                    </a:p>
                  </a:txBody>
                  <a:tcPr/>
                </a:tc>
                <a:tc>
                  <a:txBody>
                    <a:bodyPr/>
                    <a:lstStyle/>
                    <a:p>
                      <a:pPr algn="ctr"/>
                      <a:r>
                        <a:rPr lang="nb-NO" dirty="0" smtClean="0"/>
                        <a:t>45</a:t>
                      </a:r>
                    </a:p>
                    <a:p>
                      <a:pPr algn="ctr"/>
                      <a:r>
                        <a:rPr lang="nb-NO" dirty="0" smtClean="0"/>
                        <a:t>6,3</a:t>
                      </a:r>
                      <a:endParaRPr lang="nb-NO" dirty="0"/>
                    </a:p>
                  </a:txBody>
                  <a:tcPr/>
                </a:tc>
                <a:tc>
                  <a:txBody>
                    <a:bodyPr/>
                    <a:lstStyle/>
                    <a:p>
                      <a:pPr algn="ctr"/>
                      <a:r>
                        <a:rPr lang="nb-NO" dirty="0" smtClean="0"/>
                        <a:t>15.52 –</a:t>
                      </a:r>
                      <a:r>
                        <a:rPr lang="nb-NO" baseline="0" dirty="0" smtClean="0"/>
                        <a:t> </a:t>
                      </a:r>
                      <a:r>
                        <a:rPr lang="nb-NO" dirty="0" smtClean="0"/>
                        <a:t>16.36</a:t>
                      </a:r>
                      <a:endParaRPr lang="nb-NO" dirty="0"/>
                    </a:p>
                  </a:txBody>
                  <a:tcPr/>
                </a:tc>
              </a:tr>
              <a:tr h="657203">
                <a:tc>
                  <a:txBody>
                    <a:bodyPr/>
                    <a:lstStyle/>
                    <a:p>
                      <a:r>
                        <a:rPr lang="nb-NO" dirty="0" smtClean="0"/>
                        <a:t>4</a:t>
                      </a:r>
                      <a:endParaRPr lang="nb-NO" dirty="0"/>
                    </a:p>
                  </a:txBody>
                  <a:tcPr/>
                </a:tc>
                <a:tc>
                  <a:txBody>
                    <a:bodyPr/>
                    <a:lstStyle/>
                    <a:p>
                      <a:r>
                        <a:rPr lang="nb-NO" dirty="0" smtClean="0"/>
                        <a:t>Tilla</a:t>
                      </a:r>
                    </a:p>
                  </a:txBody>
                  <a:tcPr/>
                </a:tc>
                <a:tc>
                  <a:txBody>
                    <a:bodyPr/>
                    <a:lstStyle/>
                    <a:p>
                      <a:r>
                        <a:rPr lang="nb-NO" dirty="0" smtClean="0"/>
                        <a:t>Marit</a:t>
                      </a:r>
                      <a:endParaRPr lang="nb-NO" dirty="0"/>
                    </a:p>
                  </a:txBody>
                  <a:tcPr/>
                </a:tc>
                <a:tc>
                  <a:txBody>
                    <a:bodyPr/>
                    <a:lstStyle/>
                    <a:p>
                      <a:r>
                        <a:rPr lang="nb-NO" dirty="0" smtClean="0"/>
                        <a:t>Sigrun</a:t>
                      </a:r>
                      <a:endParaRPr lang="nb-NO" dirty="0"/>
                    </a:p>
                  </a:txBody>
                  <a:tcPr/>
                </a:tc>
                <a:tc>
                  <a:txBody>
                    <a:bodyPr/>
                    <a:lstStyle/>
                    <a:p>
                      <a:r>
                        <a:rPr lang="nb-NO" dirty="0" smtClean="0"/>
                        <a:t>Nei</a:t>
                      </a:r>
                      <a:endParaRPr lang="nb-NO" dirty="0"/>
                    </a:p>
                  </a:txBody>
                  <a:tcPr/>
                </a:tc>
                <a:tc>
                  <a:txBody>
                    <a:bodyPr/>
                    <a:lstStyle/>
                    <a:p>
                      <a:pPr algn="ctr"/>
                      <a:r>
                        <a:rPr lang="nb-NO" dirty="0" smtClean="0"/>
                        <a:t>10,5</a:t>
                      </a:r>
                      <a:endParaRPr lang="nb-NO" dirty="0"/>
                    </a:p>
                  </a:txBody>
                  <a:tcPr/>
                </a:tc>
                <a:tc>
                  <a:txBody>
                    <a:bodyPr/>
                    <a:lstStyle/>
                    <a:p>
                      <a:pPr algn="ctr"/>
                      <a:r>
                        <a:rPr lang="nb-NO" dirty="0" smtClean="0"/>
                        <a:t>63</a:t>
                      </a:r>
                    </a:p>
                    <a:p>
                      <a:pPr algn="ctr"/>
                      <a:r>
                        <a:rPr lang="nb-NO" dirty="0" smtClean="0"/>
                        <a:t>6,0</a:t>
                      </a:r>
                      <a:endParaRPr lang="nb-NO" dirty="0"/>
                    </a:p>
                  </a:txBody>
                  <a:tcPr/>
                </a:tc>
                <a:tc>
                  <a:txBody>
                    <a:bodyPr/>
                    <a:lstStyle/>
                    <a:p>
                      <a:pPr algn="ctr"/>
                      <a:r>
                        <a:rPr lang="nb-NO" dirty="0" smtClean="0"/>
                        <a:t>16.36 –</a:t>
                      </a:r>
                      <a:r>
                        <a:rPr lang="nb-NO" baseline="0" dirty="0" smtClean="0"/>
                        <a:t> </a:t>
                      </a:r>
                      <a:r>
                        <a:rPr lang="nb-NO" dirty="0" smtClean="0"/>
                        <a:t>17.39</a:t>
                      </a:r>
                      <a:endParaRPr lang="nb-NO" dirty="0"/>
                    </a:p>
                  </a:txBody>
                  <a:tcPr/>
                </a:tc>
              </a:tr>
              <a:tr h="717218">
                <a:tc>
                  <a:txBody>
                    <a:bodyPr/>
                    <a:lstStyle/>
                    <a:p>
                      <a:r>
                        <a:rPr lang="nb-NO" dirty="0" smtClean="0"/>
                        <a:t>5</a:t>
                      </a:r>
                      <a:endParaRPr lang="nb-NO" dirty="0"/>
                    </a:p>
                  </a:txBody>
                  <a:tcPr/>
                </a:tc>
                <a:tc>
                  <a:txBody>
                    <a:bodyPr/>
                    <a:lstStyle/>
                    <a:p>
                      <a:r>
                        <a:rPr lang="nb-NO" dirty="0" smtClean="0"/>
                        <a:t>Ingrid</a:t>
                      </a:r>
                      <a:endParaRPr lang="nb-NO" dirty="0"/>
                    </a:p>
                  </a:txBody>
                  <a:tcPr/>
                </a:tc>
                <a:tc>
                  <a:txBody>
                    <a:bodyPr/>
                    <a:lstStyle/>
                    <a:p>
                      <a:r>
                        <a:rPr lang="nb-NO" dirty="0" smtClean="0"/>
                        <a:t>Silje</a:t>
                      </a:r>
                      <a:endParaRPr lang="nb-NO" dirty="0"/>
                    </a:p>
                  </a:txBody>
                  <a:tcPr/>
                </a:tc>
                <a:tc>
                  <a:txBody>
                    <a:bodyPr/>
                    <a:lstStyle/>
                    <a:p>
                      <a:r>
                        <a:rPr lang="nb-NO" dirty="0" smtClean="0"/>
                        <a:t>???</a:t>
                      </a:r>
                      <a:endParaRPr lang="nb-NO" dirty="0"/>
                    </a:p>
                  </a:txBody>
                  <a:tcPr/>
                </a:tc>
                <a:tc>
                  <a:txBody>
                    <a:bodyPr/>
                    <a:lstStyle/>
                    <a:p>
                      <a:r>
                        <a:rPr lang="nb-NO" dirty="0" smtClean="0"/>
                        <a:t>Ja</a:t>
                      </a:r>
                      <a:endParaRPr lang="nb-NO" dirty="0"/>
                    </a:p>
                  </a:txBody>
                  <a:tcPr/>
                </a:tc>
                <a:tc>
                  <a:txBody>
                    <a:bodyPr/>
                    <a:lstStyle/>
                    <a:p>
                      <a:pPr algn="ctr"/>
                      <a:r>
                        <a:rPr lang="nb-NO" dirty="0" smtClean="0"/>
                        <a:t>8,6</a:t>
                      </a:r>
                      <a:endParaRPr lang="nb-NO" dirty="0"/>
                    </a:p>
                  </a:txBody>
                  <a:tcPr/>
                </a:tc>
                <a:tc>
                  <a:txBody>
                    <a:bodyPr/>
                    <a:lstStyle/>
                    <a:p>
                      <a:pPr algn="ctr"/>
                      <a:r>
                        <a:rPr lang="nb-NO" dirty="0" smtClean="0"/>
                        <a:t>50</a:t>
                      </a:r>
                    </a:p>
                    <a:p>
                      <a:pPr algn="ctr"/>
                      <a:r>
                        <a:rPr lang="nb-NO" dirty="0" smtClean="0"/>
                        <a:t>5,8</a:t>
                      </a:r>
                      <a:endParaRPr lang="nb-NO" dirty="0"/>
                    </a:p>
                  </a:txBody>
                  <a:tcPr/>
                </a:tc>
                <a:tc>
                  <a:txBody>
                    <a:bodyPr/>
                    <a:lstStyle/>
                    <a:p>
                      <a:pPr algn="ctr"/>
                      <a:r>
                        <a:rPr lang="nb-NO" dirty="0" smtClean="0"/>
                        <a:t>17.39 –</a:t>
                      </a:r>
                      <a:r>
                        <a:rPr lang="nb-NO" baseline="0" dirty="0" smtClean="0"/>
                        <a:t> </a:t>
                      </a:r>
                      <a:r>
                        <a:rPr lang="nb-NO" dirty="0" smtClean="0"/>
                        <a:t>18.29</a:t>
                      </a:r>
                      <a:endParaRPr lang="nb-NO" dirty="0"/>
                    </a:p>
                  </a:txBody>
                  <a:tcPr/>
                </a:tc>
              </a:tr>
              <a:tr h="456572">
                <a:tc>
                  <a:txBody>
                    <a:bodyPr/>
                    <a:lstStyle/>
                    <a:p>
                      <a:r>
                        <a:rPr lang="nb-NO" dirty="0" smtClean="0"/>
                        <a:t>LL</a:t>
                      </a:r>
                      <a:endParaRPr lang="nb-NO" dirty="0"/>
                    </a:p>
                  </a:txBody>
                  <a:tcPr/>
                </a:tc>
                <a:tc>
                  <a:txBody>
                    <a:bodyPr/>
                    <a:lstStyle/>
                    <a:p>
                      <a:r>
                        <a:rPr lang="nb-NO" dirty="0" smtClean="0"/>
                        <a:t>Magnus</a:t>
                      </a:r>
                      <a:endParaRPr lang="nb-NO" dirty="0"/>
                    </a:p>
                  </a:txBody>
                  <a:tcPr/>
                </a:tc>
                <a:tc>
                  <a:txBody>
                    <a:bodyPr/>
                    <a:lstStyle/>
                    <a:p>
                      <a:r>
                        <a:rPr lang="nb-NO" dirty="0" smtClean="0"/>
                        <a:t>Bjørn</a:t>
                      </a:r>
                      <a:endParaRPr lang="nb-NO" dirty="0"/>
                    </a:p>
                  </a:txBody>
                  <a:tcPr/>
                </a:tc>
                <a:tc>
                  <a:txBody>
                    <a:bodyPr/>
                    <a:lstStyle/>
                    <a:p>
                      <a:r>
                        <a:rPr lang="nb-NO" dirty="0" smtClean="0"/>
                        <a:t>Sigrun</a:t>
                      </a:r>
                      <a:endParaRPr lang="nb-NO" dirty="0"/>
                    </a:p>
                  </a:txBody>
                  <a:tcPr/>
                </a:tc>
                <a:tc>
                  <a:txBody>
                    <a:bodyPr/>
                    <a:lstStyle/>
                    <a:p>
                      <a:endParaRPr lang="nb-NO" dirty="0"/>
                    </a:p>
                  </a:txBody>
                  <a:tcPr/>
                </a:tc>
                <a:tc>
                  <a:txBody>
                    <a:bodyPr/>
                    <a:lstStyle/>
                    <a:p>
                      <a:pPr algn="ctr"/>
                      <a:endParaRPr lang="nb-NO" dirty="0"/>
                    </a:p>
                  </a:txBody>
                  <a:tcPr/>
                </a:tc>
                <a:tc>
                  <a:txBody>
                    <a:bodyPr/>
                    <a:lstStyle/>
                    <a:p>
                      <a:pPr algn="ctr"/>
                      <a:endParaRPr lang="nb-NO" dirty="0"/>
                    </a:p>
                  </a:txBody>
                  <a:tcPr/>
                </a:tc>
                <a:tc>
                  <a:txBody>
                    <a:bodyPr/>
                    <a:lstStyle/>
                    <a:p>
                      <a:pPr algn="ctr"/>
                      <a:endParaRPr lang="nb-NO" dirty="0"/>
                    </a:p>
                  </a:txBody>
                  <a:tcPr/>
                </a:tc>
              </a:tr>
            </a:tbl>
          </a:graphicData>
        </a:graphic>
      </p:graphicFrame>
    </p:spTree>
    <p:extLst>
      <p:ext uri="{BB962C8B-B14F-4D97-AF65-F5344CB8AC3E}">
        <p14:creationId xmlns:p14="http://schemas.microsoft.com/office/powerpoint/2010/main" val="192788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
        <p:nvSpPr>
          <p:cNvPr id="7" name="Undertittel 6"/>
          <p:cNvSpPr>
            <a:spLocks noGrp="1"/>
          </p:cNvSpPr>
          <p:nvPr>
            <p:ph type="subTitle" idx="1"/>
          </p:nvPr>
        </p:nvSpPr>
        <p:spPr>
          <a:xfrm>
            <a:off x="1103510" y="1416709"/>
            <a:ext cx="6400800" cy="1004179"/>
          </a:xfrm>
        </p:spPr>
        <p:txBody>
          <a:bodyPr/>
          <a:lstStyle/>
          <a:p>
            <a:r>
              <a:rPr lang="nb-NO" b="1" dirty="0" smtClean="0"/>
              <a:t>Herrer </a:t>
            </a:r>
            <a:r>
              <a:rPr lang="nb-NO" sz="1600" b="1" dirty="0" smtClean="0"/>
              <a:t>(merket 650-750 m)</a:t>
            </a:r>
            <a:endParaRPr lang="nb-NO" b="1" dirty="0"/>
          </a:p>
        </p:txBody>
      </p:sp>
      <p:graphicFrame>
        <p:nvGraphicFramePr>
          <p:cNvPr id="8" name="Tabell 7"/>
          <p:cNvGraphicFramePr>
            <a:graphicFrameLocks noGrp="1"/>
          </p:cNvGraphicFramePr>
          <p:nvPr>
            <p:extLst>
              <p:ext uri="{D42A27DB-BD31-4B8C-83A1-F6EECF244321}">
                <p14:modId xmlns:p14="http://schemas.microsoft.com/office/powerpoint/2010/main" val="1381975458"/>
              </p:ext>
            </p:extLst>
          </p:nvPr>
        </p:nvGraphicFramePr>
        <p:xfrm>
          <a:off x="360339" y="2060848"/>
          <a:ext cx="8393384" cy="4553663"/>
        </p:xfrm>
        <a:graphic>
          <a:graphicData uri="http://schemas.openxmlformats.org/drawingml/2006/table">
            <a:tbl>
              <a:tblPr firstRow="1" bandRow="1">
                <a:tableStyleId>{5C22544A-7EE6-4342-B048-85BDC9FD1C3A}</a:tableStyleId>
              </a:tblPr>
              <a:tblGrid>
                <a:gridCol w="542290"/>
                <a:gridCol w="1570219"/>
                <a:gridCol w="1322290"/>
                <a:gridCol w="1322290"/>
                <a:gridCol w="894732"/>
                <a:gridCol w="1088702"/>
                <a:gridCol w="1652861"/>
              </a:tblGrid>
              <a:tr h="343026">
                <a:tc>
                  <a:txBody>
                    <a:bodyPr/>
                    <a:lstStyle/>
                    <a:p>
                      <a:pPr algn="ctr"/>
                      <a:r>
                        <a:rPr lang="nb-NO" dirty="0" err="1" smtClean="0"/>
                        <a:t>Etp</a:t>
                      </a:r>
                      <a:endParaRPr lang="nb-NO" dirty="0"/>
                    </a:p>
                  </a:txBody>
                  <a:tcPr/>
                </a:tc>
                <a:tc>
                  <a:txBody>
                    <a:bodyPr/>
                    <a:lstStyle/>
                    <a:p>
                      <a:endParaRPr lang="nb-NO" dirty="0"/>
                    </a:p>
                  </a:txBody>
                  <a:tcPr/>
                </a:tc>
                <a:tc>
                  <a:txBody>
                    <a:bodyPr/>
                    <a:lstStyle/>
                    <a:p>
                      <a:r>
                        <a:rPr lang="nb-NO" dirty="0" err="1" smtClean="0"/>
                        <a:t>Gafling</a:t>
                      </a:r>
                      <a:endParaRPr lang="nb-NO" dirty="0"/>
                    </a:p>
                  </a:txBody>
                  <a:tcPr/>
                </a:tc>
                <a:tc>
                  <a:txBody>
                    <a:bodyPr/>
                    <a:lstStyle/>
                    <a:p>
                      <a:r>
                        <a:rPr lang="nb-NO" dirty="0" smtClean="0"/>
                        <a:t>Lys</a:t>
                      </a:r>
                      <a:endParaRPr lang="nb-NO" dirty="0"/>
                    </a:p>
                  </a:txBody>
                  <a:tcPr/>
                </a:tc>
                <a:tc>
                  <a:txBody>
                    <a:bodyPr/>
                    <a:lstStyle/>
                    <a:p>
                      <a:r>
                        <a:rPr lang="nb-NO" dirty="0" smtClean="0"/>
                        <a:t>Km</a:t>
                      </a:r>
                      <a:endParaRPr lang="nb-NO" dirty="0"/>
                    </a:p>
                  </a:txBody>
                  <a:tcPr/>
                </a:tc>
                <a:tc>
                  <a:txBody>
                    <a:bodyPr/>
                    <a:lstStyle/>
                    <a:p>
                      <a:r>
                        <a:rPr lang="nb-NO" dirty="0" smtClean="0"/>
                        <a:t>Tid</a:t>
                      </a:r>
                      <a:endParaRPr lang="nb-NO" dirty="0"/>
                    </a:p>
                  </a:txBody>
                  <a:tcPr/>
                </a:tc>
                <a:tc>
                  <a:txBody>
                    <a:bodyPr/>
                    <a:lstStyle/>
                    <a:p>
                      <a:r>
                        <a:rPr lang="nb-NO" dirty="0" smtClean="0"/>
                        <a:t>Start – Mål</a:t>
                      </a:r>
                      <a:endParaRPr lang="nb-NO" dirty="0"/>
                    </a:p>
                  </a:txBody>
                  <a:tcPr/>
                </a:tc>
              </a:tr>
              <a:tr h="382937">
                <a:tc>
                  <a:txBody>
                    <a:bodyPr/>
                    <a:lstStyle/>
                    <a:p>
                      <a:r>
                        <a:rPr lang="nb-NO" dirty="0" smtClean="0"/>
                        <a:t>1</a:t>
                      </a:r>
                      <a:endParaRPr lang="nb-NO" dirty="0"/>
                    </a:p>
                  </a:txBody>
                  <a:tcPr/>
                </a:tc>
                <a:tc>
                  <a:txBody>
                    <a:bodyPr/>
                    <a:lstStyle/>
                    <a:p>
                      <a:r>
                        <a:rPr lang="nb-NO" dirty="0" smtClean="0"/>
                        <a:t>Vegard</a:t>
                      </a:r>
                      <a:endParaRPr lang="nb-NO" dirty="0"/>
                    </a:p>
                  </a:txBody>
                  <a:tcPr/>
                </a:tc>
                <a:tc>
                  <a:txBody>
                    <a:bodyPr/>
                    <a:lstStyle/>
                    <a:p>
                      <a:r>
                        <a:rPr lang="nb-NO" dirty="0" smtClean="0"/>
                        <a:t>Ja</a:t>
                      </a:r>
                      <a:endParaRPr lang="nb-NO" dirty="0"/>
                    </a:p>
                  </a:txBody>
                  <a:tcPr/>
                </a:tc>
                <a:tc>
                  <a:txBody>
                    <a:bodyPr/>
                    <a:lstStyle/>
                    <a:p>
                      <a:r>
                        <a:rPr lang="nb-NO" dirty="0" smtClean="0"/>
                        <a:t>Skumring</a:t>
                      </a:r>
                      <a:endParaRPr lang="nb-NO" dirty="0"/>
                    </a:p>
                  </a:txBody>
                  <a:tcPr/>
                </a:tc>
                <a:tc>
                  <a:txBody>
                    <a:bodyPr/>
                    <a:lstStyle/>
                    <a:p>
                      <a:pPr algn="ctr"/>
                      <a:r>
                        <a:rPr lang="nb-NO" dirty="0" smtClean="0"/>
                        <a:t>13,1</a:t>
                      </a:r>
                      <a:endParaRPr lang="nb-NO" dirty="0"/>
                    </a:p>
                  </a:txBody>
                  <a:tcPr/>
                </a:tc>
                <a:tc>
                  <a:txBody>
                    <a:bodyPr/>
                    <a:lstStyle/>
                    <a:p>
                      <a:pPr algn="ctr"/>
                      <a:r>
                        <a:rPr lang="nb-NO" dirty="0" smtClean="0"/>
                        <a:t>69 - 5,3</a:t>
                      </a:r>
                      <a:endParaRPr lang="nb-NO" dirty="0"/>
                    </a:p>
                  </a:txBody>
                  <a:tcPr/>
                </a:tc>
                <a:tc>
                  <a:txBody>
                    <a:bodyPr/>
                    <a:lstStyle/>
                    <a:p>
                      <a:pPr algn="ctr"/>
                      <a:r>
                        <a:rPr lang="nb-NO" dirty="0" smtClean="0"/>
                        <a:t>21.30 - 22.39</a:t>
                      </a:r>
                      <a:endParaRPr lang="nb-NO" dirty="0"/>
                    </a:p>
                  </a:txBody>
                  <a:tcPr/>
                </a:tc>
              </a:tr>
              <a:tr h="343026">
                <a:tc>
                  <a:txBody>
                    <a:bodyPr/>
                    <a:lstStyle/>
                    <a:p>
                      <a:r>
                        <a:rPr lang="nb-NO" dirty="0" smtClean="0"/>
                        <a:t>2</a:t>
                      </a:r>
                      <a:endParaRPr lang="nb-NO" dirty="0"/>
                    </a:p>
                  </a:txBody>
                  <a:tcPr/>
                </a:tc>
                <a:tc>
                  <a:txBody>
                    <a:bodyPr/>
                    <a:lstStyle/>
                    <a:p>
                      <a:r>
                        <a:rPr lang="nb-NO" dirty="0" smtClean="0"/>
                        <a:t>Per </a:t>
                      </a:r>
                      <a:r>
                        <a:rPr lang="nb-NO" dirty="0" smtClean="0"/>
                        <a:t>C ??</a:t>
                      </a:r>
                      <a:endParaRPr lang="nb-NO" dirty="0"/>
                    </a:p>
                  </a:txBody>
                  <a:tcPr/>
                </a:tc>
                <a:tc>
                  <a:txBody>
                    <a:bodyPr/>
                    <a:lstStyle/>
                    <a:p>
                      <a:r>
                        <a:rPr lang="nb-NO" dirty="0" smtClean="0"/>
                        <a:t>Ja</a:t>
                      </a:r>
                      <a:endParaRPr lang="nb-NO" dirty="0"/>
                    </a:p>
                  </a:txBody>
                  <a:tcPr/>
                </a:tc>
                <a:tc>
                  <a:txBody>
                    <a:bodyPr/>
                    <a:lstStyle/>
                    <a:p>
                      <a:r>
                        <a:rPr lang="nb-NO" dirty="0" smtClean="0"/>
                        <a:t>Natt</a:t>
                      </a:r>
                      <a:endParaRPr lang="nb-NO" dirty="0"/>
                    </a:p>
                  </a:txBody>
                  <a:tcPr/>
                </a:tc>
                <a:tc>
                  <a:txBody>
                    <a:bodyPr/>
                    <a:lstStyle/>
                    <a:p>
                      <a:pPr algn="ctr"/>
                      <a:r>
                        <a:rPr lang="nb-NO" dirty="0" smtClean="0"/>
                        <a:t>10,4</a:t>
                      </a:r>
                      <a:endParaRPr lang="nb-NO" dirty="0"/>
                    </a:p>
                  </a:txBody>
                  <a:tcPr/>
                </a:tc>
                <a:tc>
                  <a:txBody>
                    <a:bodyPr/>
                    <a:lstStyle/>
                    <a:p>
                      <a:pPr algn="ctr"/>
                      <a:r>
                        <a:rPr lang="nb-NO" dirty="0" smtClean="0"/>
                        <a:t>57 - 5,5</a:t>
                      </a:r>
                      <a:endParaRPr lang="nb-NO" dirty="0"/>
                    </a:p>
                  </a:txBody>
                  <a:tcPr/>
                </a:tc>
                <a:tc>
                  <a:txBody>
                    <a:bodyPr/>
                    <a:lstStyle/>
                    <a:p>
                      <a:pPr algn="ctr"/>
                      <a:r>
                        <a:rPr lang="nb-NO" dirty="0" smtClean="0"/>
                        <a:t>22.39 - 23.36</a:t>
                      </a:r>
                      <a:endParaRPr lang="nb-NO" dirty="0"/>
                    </a:p>
                  </a:txBody>
                  <a:tcPr/>
                </a:tc>
              </a:tr>
              <a:tr h="369820">
                <a:tc>
                  <a:txBody>
                    <a:bodyPr/>
                    <a:lstStyle/>
                    <a:p>
                      <a:r>
                        <a:rPr lang="nb-NO" dirty="0" smtClean="0"/>
                        <a:t>3</a:t>
                      </a:r>
                      <a:endParaRPr lang="nb-NO" dirty="0"/>
                    </a:p>
                  </a:txBody>
                  <a:tcPr/>
                </a:tc>
                <a:tc>
                  <a:txBody>
                    <a:bodyPr/>
                    <a:lstStyle/>
                    <a:p>
                      <a:r>
                        <a:rPr lang="nb-NO" dirty="0" smtClean="0"/>
                        <a:t>Bjørn M</a:t>
                      </a:r>
                      <a:endParaRPr lang="nb-NO" dirty="0"/>
                    </a:p>
                  </a:txBody>
                  <a:tcPr/>
                </a:tc>
                <a:tc>
                  <a:txBody>
                    <a:bodyPr/>
                    <a:lstStyle/>
                    <a:p>
                      <a:r>
                        <a:rPr lang="nb-NO" dirty="0" smtClean="0"/>
                        <a:t>Nei</a:t>
                      </a:r>
                      <a:endParaRPr lang="nb-NO" dirty="0"/>
                    </a:p>
                  </a:txBody>
                  <a:tcPr/>
                </a:tc>
                <a:tc>
                  <a:txBody>
                    <a:bodyPr/>
                    <a:lstStyle/>
                    <a:p>
                      <a:r>
                        <a:rPr lang="nb-NO" dirty="0" smtClean="0"/>
                        <a:t>Natt</a:t>
                      </a:r>
                      <a:endParaRPr lang="nb-NO" dirty="0"/>
                    </a:p>
                  </a:txBody>
                  <a:tcPr/>
                </a:tc>
                <a:tc>
                  <a:txBody>
                    <a:bodyPr/>
                    <a:lstStyle/>
                    <a:p>
                      <a:pPr algn="ctr"/>
                      <a:r>
                        <a:rPr lang="nb-NO" dirty="0" smtClean="0"/>
                        <a:t>16,5</a:t>
                      </a:r>
                      <a:endParaRPr lang="nb-NO" dirty="0"/>
                    </a:p>
                  </a:txBody>
                  <a:tcPr/>
                </a:tc>
                <a:tc>
                  <a:txBody>
                    <a:bodyPr/>
                    <a:lstStyle/>
                    <a:p>
                      <a:pPr algn="ctr"/>
                      <a:r>
                        <a:rPr lang="nb-NO" dirty="0" smtClean="0"/>
                        <a:t>87 - 5,3</a:t>
                      </a:r>
                      <a:endParaRPr lang="nb-NO" dirty="0"/>
                    </a:p>
                  </a:txBody>
                  <a:tcPr/>
                </a:tc>
                <a:tc>
                  <a:txBody>
                    <a:bodyPr/>
                    <a:lstStyle/>
                    <a:p>
                      <a:pPr algn="ctr"/>
                      <a:r>
                        <a:rPr lang="nb-NO" dirty="0" smtClean="0"/>
                        <a:t>23.36 - 01.03</a:t>
                      </a:r>
                      <a:endParaRPr lang="nb-NO" dirty="0"/>
                    </a:p>
                  </a:txBody>
                  <a:tcPr/>
                </a:tc>
              </a:tr>
              <a:tr h="343026">
                <a:tc>
                  <a:txBody>
                    <a:bodyPr/>
                    <a:lstStyle/>
                    <a:p>
                      <a:r>
                        <a:rPr lang="nb-NO" dirty="0" smtClean="0"/>
                        <a:t>4</a:t>
                      </a:r>
                      <a:endParaRPr lang="nb-NO" dirty="0"/>
                    </a:p>
                  </a:txBody>
                  <a:tcPr/>
                </a:tc>
                <a:tc>
                  <a:txBody>
                    <a:bodyPr/>
                    <a:lstStyle/>
                    <a:p>
                      <a:r>
                        <a:rPr lang="nb-NO" dirty="0" smtClean="0"/>
                        <a:t>Tommy</a:t>
                      </a:r>
                      <a:endParaRPr lang="nb-NO" dirty="0"/>
                    </a:p>
                  </a:txBody>
                  <a:tcPr/>
                </a:tc>
                <a:tc>
                  <a:txBody>
                    <a:bodyPr/>
                    <a:lstStyle/>
                    <a:p>
                      <a:r>
                        <a:rPr lang="nb-NO" dirty="0" smtClean="0"/>
                        <a:t>Ja</a:t>
                      </a:r>
                      <a:endParaRPr lang="nb-NO" dirty="0"/>
                    </a:p>
                  </a:txBody>
                  <a:tcPr/>
                </a:tc>
                <a:tc>
                  <a:txBody>
                    <a:bodyPr/>
                    <a:lstStyle/>
                    <a:p>
                      <a:r>
                        <a:rPr lang="nb-NO" dirty="0" smtClean="0"/>
                        <a:t>Natt</a:t>
                      </a:r>
                      <a:endParaRPr lang="nb-NO" dirty="0"/>
                    </a:p>
                  </a:txBody>
                  <a:tcPr/>
                </a:tc>
                <a:tc>
                  <a:txBody>
                    <a:bodyPr/>
                    <a:lstStyle/>
                    <a:p>
                      <a:pPr algn="ctr"/>
                      <a:r>
                        <a:rPr lang="nb-NO" dirty="0" smtClean="0"/>
                        <a:t>8,6</a:t>
                      </a:r>
                      <a:endParaRPr lang="nb-NO" dirty="0"/>
                    </a:p>
                  </a:txBody>
                  <a:tcPr/>
                </a:tc>
                <a:tc>
                  <a:txBody>
                    <a:bodyPr/>
                    <a:lstStyle/>
                    <a:p>
                      <a:pPr algn="ctr"/>
                      <a:r>
                        <a:rPr lang="nb-NO" dirty="0" smtClean="0"/>
                        <a:t>47 - 5,5</a:t>
                      </a:r>
                      <a:endParaRPr lang="nb-NO" dirty="0"/>
                    </a:p>
                  </a:txBody>
                  <a:tcPr/>
                </a:tc>
                <a:tc>
                  <a:txBody>
                    <a:bodyPr/>
                    <a:lstStyle/>
                    <a:p>
                      <a:pPr algn="ctr"/>
                      <a:r>
                        <a:rPr lang="nb-NO" dirty="0" smtClean="0"/>
                        <a:t>01.03 - 01.50</a:t>
                      </a:r>
                      <a:endParaRPr lang="nb-NO" dirty="0"/>
                    </a:p>
                  </a:txBody>
                  <a:tcPr/>
                </a:tc>
              </a:tr>
              <a:tr h="434500">
                <a:tc>
                  <a:txBody>
                    <a:bodyPr/>
                    <a:lstStyle/>
                    <a:p>
                      <a:r>
                        <a:rPr lang="nb-NO" dirty="0" smtClean="0"/>
                        <a:t>5</a:t>
                      </a:r>
                      <a:endParaRPr lang="nb-NO" dirty="0"/>
                    </a:p>
                  </a:txBody>
                  <a:tcPr/>
                </a:tc>
                <a:tc>
                  <a:txBody>
                    <a:bodyPr/>
                    <a:lstStyle/>
                    <a:p>
                      <a:r>
                        <a:rPr lang="nb-NO" dirty="0" smtClean="0"/>
                        <a:t>Eivind</a:t>
                      </a:r>
                      <a:endParaRPr lang="nb-NO" dirty="0"/>
                    </a:p>
                  </a:txBody>
                  <a:tcPr/>
                </a:tc>
                <a:tc>
                  <a:txBody>
                    <a:bodyPr/>
                    <a:lstStyle/>
                    <a:p>
                      <a:r>
                        <a:rPr lang="nb-NO" dirty="0" smtClean="0"/>
                        <a:t>Ja</a:t>
                      </a:r>
                      <a:endParaRPr lang="nb-NO" dirty="0"/>
                    </a:p>
                  </a:txBody>
                  <a:tcPr/>
                </a:tc>
                <a:tc>
                  <a:txBody>
                    <a:bodyPr/>
                    <a:lstStyle/>
                    <a:p>
                      <a:r>
                        <a:rPr lang="nb-NO" dirty="0" smtClean="0"/>
                        <a:t>Natt</a:t>
                      </a:r>
                      <a:endParaRPr lang="nb-NO" dirty="0"/>
                    </a:p>
                  </a:txBody>
                  <a:tcPr/>
                </a:tc>
                <a:tc>
                  <a:txBody>
                    <a:bodyPr/>
                    <a:lstStyle/>
                    <a:p>
                      <a:pPr algn="ctr"/>
                      <a:r>
                        <a:rPr lang="nb-NO" dirty="0" smtClean="0"/>
                        <a:t>11,4</a:t>
                      </a:r>
                      <a:endParaRPr lang="nb-NO" dirty="0"/>
                    </a:p>
                  </a:txBody>
                  <a:tcPr/>
                </a:tc>
                <a:tc>
                  <a:txBody>
                    <a:bodyPr/>
                    <a:lstStyle/>
                    <a:p>
                      <a:pPr algn="ctr"/>
                      <a:r>
                        <a:rPr lang="nb-NO" dirty="0" smtClean="0"/>
                        <a:t>63 - 5,5</a:t>
                      </a:r>
                      <a:endParaRPr lang="nb-NO" dirty="0"/>
                    </a:p>
                  </a:txBody>
                  <a:tcPr/>
                </a:tc>
                <a:tc>
                  <a:txBody>
                    <a:bodyPr/>
                    <a:lstStyle/>
                    <a:p>
                      <a:pPr algn="ctr"/>
                      <a:r>
                        <a:rPr lang="nb-NO" dirty="0" smtClean="0"/>
                        <a:t>01.50 - 02.53</a:t>
                      </a:r>
                      <a:endParaRPr lang="nb-NO" dirty="0"/>
                    </a:p>
                  </a:txBody>
                  <a:tcPr/>
                </a:tc>
              </a:tr>
              <a:tr h="343026">
                <a:tc>
                  <a:txBody>
                    <a:bodyPr/>
                    <a:lstStyle/>
                    <a:p>
                      <a:r>
                        <a:rPr lang="nb-NO" dirty="0" smtClean="0"/>
                        <a:t>6</a:t>
                      </a:r>
                      <a:endParaRPr lang="nb-NO" dirty="0"/>
                    </a:p>
                  </a:txBody>
                  <a:tcPr/>
                </a:tc>
                <a:tc>
                  <a:txBody>
                    <a:bodyPr/>
                    <a:lstStyle/>
                    <a:p>
                      <a:r>
                        <a:rPr lang="nb-NO" dirty="0" smtClean="0"/>
                        <a:t>Sander</a:t>
                      </a:r>
                      <a:endParaRPr lang="nb-NO" dirty="0"/>
                    </a:p>
                  </a:txBody>
                  <a:tcPr/>
                </a:tc>
                <a:tc>
                  <a:txBody>
                    <a:bodyPr/>
                    <a:lstStyle/>
                    <a:p>
                      <a:r>
                        <a:rPr lang="nb-NO" dirty="0" smtClean="0"/>
                        <a:t>Nei</a:t>
                      </a:r>
                      <a:endParaRPr lang="nb-NO" dirty="0"/>
                    </a:p>
                  </a:txBody>
                  <a:tcPr/>
                </a:tc>
                <a:tc>
                  <a:txBody>
                    <a:bodyPr/>
                    <a:lstStyle/>
                    <a:p>
                      <a:r>
                        <a:rPr lang="nb-NO" dirty="0" smtClean="0"/>
                        <a:t>Natt</a:t>
                      </a:r>
                      <a:endParaRPr lang="nb-NO" dirty="0"/>
                    </a:p>
                  </a:txBody>
                  <a:tcPr/>
                </a:tc>
                <a:tc>
                  <a:txBody>
                    <a:bodyPr/>
                    <a:lstStyle/>
                    <a:p>
                      <a:pPr algn="ctr"/>
                      <a:r>
                        <a:rPr lang="nb-NO" dirty="0" smtClean="0"/>
                        <a:t>7,5</a:t>
                      </a:r>
                      <a:endParaRPr lang="nb-NO" dirty="0"/>
                    </a:p>
                  </a:txBody>
                  <a:tcPr/>
                </a:tc>
                <a:tc>
                  <a:txBody>
                    <a:bodyPr/>
                    <a:lstStyle/>
                    <a:p>
                      <a:pPr algn="ctr"/>
                      <a:r>
                        <a:rPr lang="nb-NO" dirty="0" smtClean="0"/>
                        <a:t>39 - 5,2</a:t>
                      </a:r>
                      <a:endParaRPr lang="nb-NO" dirty="0"/>
                    </a:p>
                  </a:txBody>
                  <a:tcPr/>
                </a:tc>
                <a:tc>
                  <a:txBody>
                    <a:bodyPr/>
                    <a:lstStyle/>
                    <a:p>
                      <a:pPr algn="ctr"/>
                      <a:r>
                        <a:rPr lang="nb-NO" dirty="0" smtClean="0"/>
                        <a:t>02.53 - 03.32</a:t>
                      </a:r>
                      <a:endParaRPr lang="nb-NO" dirty="0"/>
                    </a:p>
                  </a:txBody>
                  <a:tcPr/>
                </a:tc>
              </a:tr>
              <a:tr h="402763">
                <a:tc>
                  <a:txBody>
                    <a:bodyPr/>
                    <a:lstStyle/>
                    <a:p>
                      <a:r>
                        <a:rPr lang="nb-NO" dirty="0" smtClean="0"/>
                        <a:t>7</a:t>
                      </a:r>
                      <a:endParaRPr lang="nb-NO" dirty="0"/>
                    </a:p>
                  </a:txBody>
                  <a:tcPr/>
                </a:tc>
                <a:tc>
                  <a:txBody>
                    <a:bodyPr/>
                    <a:lstStyle/>
                    <a:p>
                      <a:r>
                        <a:rPr lang="nb-NO" dirty="0" smtClean="0"/>
                        <a:t>Ola</a:t>
                      </a:r>
                      <a:endParaRPr lang="nb-NO" dirty="0"/>
                    </a:p>
                  </a:txBody>
                  <a:tcPr/>
                </a:tc>
                <a:tc>
                  <a:txBody>
                    <a:bodyPr/>
                    <a:lstStyle/>
                    <a:p>
                      <a:r>
                        <a:rPr lang="nb-NO" dirty="0" smtClean="0"/>
                        <a:t>Ja</a:t>
                      </a:r>
                      <a:endParaRPr lang="nb-NO" dirty="0"/>
                    </a:p>
                  </a:txBody>
                  <a:tcPr/>
                </a:tc>
                <a:tc>
                  <a:txBody>
                    <a:bodyPr/>
                    <a:lstStyle/>
                    <a:p>
                      <a:r>
                        <a:rPr lang="nb-NO" dirty="0" smtClean="0"/>
                        <a:t>Lysning</a:t>
                      </a:r>
                      <a:endParaRPr lang="nb-NO" dirty="0"/>
                    </a:p>
                  </a:txBody>
                  <a:tcPr/>
                </a:tc>
                <a:tc>
                  <a:txBody>
                    <a:bodyPr/>
                    <a:lstStyle/>
                    <a:p>
                      <a:pPr algn="ctr"/>
                      <a:r>
                        <a:rPr lang="nb-NO" dirty="0" smtClean="0"/>
                        <a:t>10,2</a:t>
                      </a:r>
                      <a:endParaRPr lang="nb-NO" dirty="0"/>
                    </a:p>
                  </a:txBody>
                  <a:tcPr/>
                </a:tc>
                <a:tc>
                  <a:txBody>
                    <a:bodyPr/>
                    <a:lstStyle/>
                    <a:p>
                      <a:pPr algn="ctr"/>
                      <a:r>
                        <a:rPr lang="nb-NO" dirty="0" smtClean="0"/>
                        <a:t>51 - 5,0</a:t>
                      </a:r>
                      <a:endParaRPr lang="nb-NO" dirty="0"/>
                    </a:p>
                  </a:txBody>
                  <a:tcPr/>
                </a:tc>
                <a:tc>
                  <a:txBody>
                    <a:bodyPr/>
                    <a:lstStyle/>
                    <a:p>
                      <a:pPr algn="ctr"/>
                      <a:r>
                        <a:rPr lang="nb-NO" dirty="0" smtClean="0"/>
                        <a:t>03.32</a:t>
                      </a:r>
                      <a:r>
                        <a:rPr lang="nb-NO" baseline="0" dirty="0" smtClean="0"/>
                        <a:t> - 04.23</a:t>
                      </a:r>
                      <a:endParaRPr lang="nb-NO" dirty="0"/>
                    </a:p>
                  </a:txBody>
                  <a:tcPr/>
                </a:tc>
              </a:tr>
              <a:tr h="403323">
                <a:tc>
                  <a:txBody>
                    <a:bodyPr/>
                    <a:lstStyle/>
                    <a:p>
                      <a:r>
                        <a:rPr lang="nb-NO" dirty="0" smtClean="0"/>
                        <a:t>8</a:t>
                      </a:r>
                      <a:endParaRPr lang="nb-NO" dirty="0"/>
                    </a:p>
                  </a:txBody>
                  <a:tcPr/>
                </a:tc>
                <a:tc>
                  <a:txBody>
                    <a:bodyPr/>
                    <a:lstStyle/>
                    <a:p>
                      <a:r>
                        <a:rPr lang="nb-NO" dirty="0" smtClean="0"/>
                        <a:t>Bjørn G</a:t>
                      </a:r>
                    </a:p>
                  </a:txBody>
                  <a:tcPr/>
                </a:tc>
                <a:tc>
                  <a:txBody>
                    <a:bodyPr/>
                    <a:lstStyle/>
                    <a:p>
                      <a:r>
                        <a:rPr lang="nb-NO" dirty="0" smtClean="0"/>
                        <a:t>Ja</a:t>
                      </a:r>
                      <a:endParaRPr lang="nb-NO" dirty="0"/>
                    </a:p>
                  </a:txBody>
                  <a:tcPr/>
                </a:tc>
                <a:tc>
                  <a:txBody>
                    <a:bodyPr/>
                    <a:lstStyle/>
                    <a:p>
                      <a:r>
                        <a:rPr lang="nb-NO" dirty="0" smtClean="0"/>
                        <a:t>Dag</a:t>
                      </a:r>
                      <a:endParaRPr lang="nb-NO" dirty="0"/>
                    </a:p>
                  </a:txBody>
                  <a:tcPr/>
                </a:tc>
                <a:tc>
                  <a:txBody>
                    <a:bodyPr/>
                    <a:lstStyle/>
                    <a:p>
                      <a:pPr algn="ctr"/>
                      <a:r>
                        <a:rPr lang="nb-NO" dirty="0" smtClean="0"/>
                        <a:t>12,6</a:t>
                      </a:r>
                      <a:endParaRPr lang="nb-NO" dirty="0"/>
                    </a:p>
                  </a:txBody>
                  <a:tcPr/>
                </a:tc>
                <a:tc>
                  <a:txBody>
                    <a:bodyPr/>
                    <a:lstStyle/>
                    <a:p>
                      <a:pPr algn="ctr"/>
                      <a:r>
                        <a:rPr lang="nb-NO" dirty="0" smtClean="0"/>
                        <a:t>63 -</a:t>
                      </a:r>
                      <a:r>
                        <a:rPr lang="nb-NO" baseline="0" dirty="0" smtClean="0"/>
                        <a:t> </a:t>
                      </a:r>
                      <a:r>
                        <a:rPr lang="nb-NO" dirty="0" smtClean="0"/>
                        <a:t>5,0</a:t>
                      </a:r>
                      <a:endParaRPr lang="nb-NO" dirty="0"/>
                    </a:p>
                  </a:txBody>
                  <a:tcPr/>
                </a:tc>
                <a:tc>
                  <a:txBody>
                    <a:bodyPr/>
                    <a:lstStyle/>
                    <a:p>
                      <a:pPr algn="ctr"/>
                      <a:r>
                        <a:rPr lang="nb-NO" dirty="0" smtClean="0"/>
                        <a:t>04.23 - 05.26</a:t>
                      </a:r>
                      <a:endParaRPr lang="nb-NO" dirty="0"/>
                    </a:p>
                  </a:txBody>
                  <a:tcPr/>
                </a:tc>
              </a:tr>
              <a:tr h="343026">
                <a:tc>
                  <a:txBody>
                    <a:bodyPr/>
                    <a:lstStyle/>
                    <a:p>
                      <a:r>
                        <a:rPr lang="nb-NO" dirty="0" smtClean="0"/>
                        <a:t>9</a:t>
                      </a:r>
                      <a:endParaRPr lang="nb-NO" dirty="0"/>
                    </a:p>
                  </a:txBody>
                  <a:tcPr/>
                </a:tc>
                <a:tc>
                  <a:txBody>
                    <a:bodyPr/>
                    <a:lstStyle/>
                    <a:p>
                      <a:r>
                        <a:rPr lang="nb-NO" dirty="0" smtClean="0"/>
                        <a:t>Henrik</a:t>
                      </a:r>
                      <a:endParaRPr lang="nb-NO" dirty="0"/>
                    </a:p>
                  </a:txBody>
                  <a:tcPr/>
                </a:tc>
                <a:tc>
                  <a:txBody>
                    <a:bodyPr/>
                    <a:lstStyle/>
                    <a:p>
                      <a:r>
                        <a:rPr lang="nb-NO" dirty="0" smtClean="0"/>
                        <a:t>Nei</a:t>
                      </a:r>
                      <a:endParaRPr lang="nb-NO" dirty="0"/>
                    </a:p>
                  </a:txBody>
                  <a:tcPr/>
                </a:tc>
                <a:tc>
                  <a:txBody>
                    <a:bodyPr/>
                    <a:lstStyle/>
                    <a:p>
                      <a:r>
                        <a:rPr lang="nb-NO" dirty="0" smtClean="0"/>
                        <a:t>Dag</a:t>
                      </a:r>
                      <a:endParaRPr lang="nb-NO" dirty="0"/>
                    </a:p>
                  </a:txBody>
                  <a:tcPr/>
                </a:tc>
                <a:tc>
                  <a:txBody>
                    <a:bodyPr/>
                    <a:lstStyle/>
                    <a:p>
                      <a:pPr algn="ctr"/>
                      <a:r>
                        <a:rPr lang="nb-NO" dirty="0" smtClean="0"/>
                        <a:t>8,5</a:t>
                      </a:r>
                      <a:endParaRPr lang="nb-NO" dirty="0"/>
                    </a:p>
                  </a:txBody>
                  <a:tcPr/>
                </a:tc>
                <a:tc>
                  <a:txBody>
                    <a:bodyPr/>
                    <a:lstStyle/>
                    <a:p>
                      <a:pPr algn="ctr"/>
                      <a:r>
                        <a:rPr lang="nb-NO" dirty="0" smtClean="0"/>
                        <a:t>43 - 5,0</a:t>
                      </a:r>
                      <a:endParaRPr lang="nb-NO" dirty="0"/>
                    </a:p>
                  </a:txBody>
                  <a:tcPr/>
                </a:tc>
                <a:tc>
                  <a:txBody>
                    <a:bodyPr/>
                    <a:lstStyle/>
                    <a:p>
                      <a:pPr algn="ctr"/>
                      <a:r>
                        <a:rPr lang="nb-NO" dirty="0" smtClean="0"/>
                        <a:t>05.26 - 06.08</a:t>
                      </a:r>
                      <a:endParaRPr lang="nb-NO" dirty="0"/>
                    </a:p>
                  </a:txBody>
                  <a:tcPr/>
                </a:tc>
              </a:tr>
              <a:tr h="343026">
                <a:tc>
                  <a:txBody>
                    <a:bodyPr/>
                    <a:lstStyle/>
                    <a:p>
                      <a:r>
                        <a:rPr lang="nb-NO" dirty="0" smtClean="0"/>
                        <a:t>10</a:t>
                      </a:r>
                      <a:endParaRPr lang="nb-NO" dirty="0"/>
                    </a:p>
                  </a:txBody>
                  <a:tcPr/>
                </a:tc>
                <a:tc>
                  <a:txBody>
                    <a:bodyPr/>
                    <a:lstStyle/>
                    <a:p>
                      <a:r>
                        <a:rPr lang="nb-NO" dirty="0" smtClean="0"/>
                        <a:t>Magnus</a:t>
                      </a:r>
                      <a:endParaRPr lang="nb-NO" dirty="0"/>
                    </a:p>
                  </a:txBody>
                  <a:tcPr/>
                </a:tc>
                <a:tc>
                  <a:txBody>
                    <a:bodyPr/>
                    <a:lstStyle/>
                    <a:p>
                      <a:r>
                        <a:rPr lang="nb-NO" dirty="0" smtClean="0"/>
                        <a:t>Ja</a:t>
                      </a:r>
                      <a:endParaRPr lang="nb-NO" dirty="0"/>
                    </a:p>
                  </a:txBody>
                  <a:tcPr/>
                </a:tc>
                <a:tc>
                  <a:txBody>
                    <a:bodyPr/>
                    <a:lstStyle/>
                    <a:p>
                      <a:r>
                        <a:rPr lang="nb-NO" dirty="0" smtClean="0"/>
                        <a:t>Dag</a:t>
                      </a:r>
                      <a:endParaRPr lang="nb-NO" dirty="0"/>
                    </a:p>
                  </a:txBody>
                  <a:tcPr/>
                </a:tc>
                <a:tc>
                  <a:txBody>
                    <a:bodyPr/>
                    <a:lstStyle/>
                    <a:p>
                      <a:pPr algn="ctr"/>
                      <a:r>
                        <a:rPr lang="nb-NO" dirty="0" smtClean="0"/>
                        <a:t>17,5</a:t>
                      </a:r>
                      <a:endParaRPr lang="nb-NO" dirty="0"/>
                    </a:p>
                  </a:txBody>
                  <a:tcPr/>
                </a:tc>
                <a:tc>
                  <a:txBody>
                    <a:bodyPr/>
                    <a:lstStyle/>
                    <a:p>
                      <a:pPr algn="ctr"/>
                      <a:r>
                        <a:rPr lang="nb-NO" dirty="0" smtClean="0"/>
                        <a:t>83 - 4,7</a:t>
                      </a:r>
                      <a:endParaRPr lang="nb-NO" dirty="0"/>
                    </a:p>
                  </a:txBody>
                  <a:tcPr/>
                </a:tc>
                <a:tc>
                  <a:txBody>
                    <a:bodyPr/>
                    <a:lstStyle/>
                    <a:p>
                      <a:pPr algn="ctr"/>
                      <a:r>
                        <a:rPr lang="nb-NO" dirty="0" smtClean="0"/>
                        <a:t>06.08- 07.31</a:t>
                      </a:r>
                      <a:endParaRPr lang="nb-NO" dirty="0"/>
                    </a:p>
                  </a:txBody>
                  <a:tcPr/>
                </a:tc>
              </a:tr>
              <a:tr h="343026">
                <a:tc>
                  <a:txBody>
                    <a:bodyPr/>
                    <a:lstStyle/>
                    <a:p>
                      <a:r>
                        <a:rPr lang="nb-NO" dirty="0" smtClean="0"/>
                        <a:t>LL</a:t>
                      </a:r>
                      <a:endParaRPr lang="nb-NO" dirty="0"/>
                    </a:p>
                  </a:txBody>
                  <a:tcPr/>
                </a:tc>
                <a:tc>
                  <a:txBody>
                    <a:bodyPr/>
                    <a:lstStyle/>
                    <a:p>
                      <a:r>
                        <a:rPr lang="nb-NO" dirty="0" smtClean="0"/>
                        <a:t>Kim</a:t>
                      </a:r>
                      <a:endParaRPr lang="nb-NO" dirty="0"/>
                    </a:p>
                  </a:txBody>
                  <a:tcPr/>
                </a:tc>
                <a:tc>
                  <a:txBody>
                    <a:bodyPr/>
                    <a:lstStyle/>
                    <a:p>
                      <a:endParaRPr lang="nb-NO" dirty="0"/>
                    </a:p>
                  </a:txBody>
                  <a:tcPr/>
                </a:tc>
                <a:tc>
                  <a:txBody>
                    <a:bodyPr/>
                    <a:lstStyle/>
                    <a:p>
                      <a:endParaRPr lang="nb-NO" dirty="0"/>
                    </a:p>
                  </a:txBody>
                  <a:tcPr/>
                </a:tc>
                <a:tc>
                  <a:txBody>
                    <a:bodyPr/>
                    <a:lstStyle/>
                    <a:p>
                      <a:pPr algn="ctr"/>
                      <a:endParaRPr lang="nb-NO" dirty="0"/>
                    </a:p>
                  </a:txBody>
                  <a:tcPr/>
                </a:tc>
                <a:tc>
                  <a:txBody>
                    <a:bodyPr/>
                    <a:lstStyle/>
                    <a:p>
                      <a:pPr algn="ctr"/>
                      <a:endParaRPr lang="nb-NO" dirty="0"/>
                    </a:p>
                  </a:txBody>
                  <a:tcPr/>
                </a:tc>
                <a:tc>
                  <a:txBody>
                    <a:bodyPr/>
                    <a:lstStyle/>
                    <a:p>
                      <a:pPr algn="ctr"/>
                      <a:endParaRPr lang="nb-NO" dirty="0"/>
                    </a:p>
                  </a:txBody>
                  <a:tcPr/>
                </a:tc>
              </a:tr>
            </a:tbl>
          </a:graphicData>
        </a:graphic>
      </p:graphicFrame>
    </p:spTree>
    <p:extLst>
      <p:ext uri="{BB962C8B-B14F-4D97-AF65-F5344CB8AC3E}">
        <p14:creationId xmlns:p14="http://schemas.microsoft.com/office/powerpoint/2010/main" val="1487043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2132856"/>
            <a:ext cx="8496944" cy="3816424"/>
          </a:xfrm>
        </p:spPr>
        <p:txBody>
          <a:bodyPr>
            <a:normAutofit fontScale="85000" lnSpcReduction="20000"/>
          </a:bodyPr>
          <a:lstStyle/>
          <a:p>
            <a:pPr algn="l"/>
            <a:r>
              <a:rPr lang="nb-NO" b="1" dirty="0" smtClean="0"/>
              <a:t>Klubbens målsetting</a:t>
            </a:r>
          </a:p>
          <a:p>
            <a:pPr marL="685800" indent="-685800" algn="l">
              <a:buFont typeface="Arial" panose="020B0604020202020204" pitchFamily="34" charset="0"/>
              <a:buChar char="•"/>
            </a:pPr>
            <a:endParaRPr lang="nb-NO" sz="3500" dirty="0" smtClean="0"/>
          </a:p>
          <a:p>
            <a:pPr marL="685800" indent="-685800" algn="l">
              <a:buFont typeface="Arial" panose="020B0604020202020204" pitchFamily="34" charset="0"/>
              <a:buChar char="•"/>
            </a:pPr>
            <a:r>
              <a:rPr lang="nb-NO" sz="3500" dirty="0" smtClean="0"/>
              <a:t>Ungdom</a:t>
            </a:r>
          </a:p>
          <a:p>
            <a:pPr lvl="1" algn="l"/>
            <a:r>
              <a:rPr lang="nb-NO" sz="2600" dirty="0" smtClean="0"/>
              <a:t>	2 lag blant de 50 og 1 lag blant de 25 beste. </a:t>
            </a:r>
          </a:p>
          <a:p>
            <a:pPr lvl="1" algn="l"/>
            <a:r>
              <a:rPr lang="nb-NO" sz="2600" dirty="0"/>
              <a:t>	</a:t>
            </a:r>
            <a:r>
              <a:rPr lang="nb-NO" sz="2600" dirty="0" smtClean="0"/>
              <a:t>Totalt 4 lag</a:t>
            </a:r>
          </a:p>
          <a:p>
            <a:pPr marL="685800" indent="-685800" algn="l">
              <a:buFont typeface="Arial" panose="020B0604020202020204" pitchFamily="34" charset="0"/>
              <a:buChar char="•"/>
            </a:pPr>
            <a:r>
              <a:rPr lang="nb-NO" sz="3500" dirty="0" smtClean="0"/>
              <a:t>Damer</a:t>
            </a:r>
          </a:p>
          <a:p>
            <a:pPr lvl="2" algn="l"/>
            <a:r>
              <a:rPr lang="nb-NO" sz="2600" dirty="0"/>
              <a:t>To lag blant de 150 og 1 lag blant de 100 </a:t>
            </a:r>
            <a:r>
              <a:rPr lang="nb-NO" sz="2600" dirty="0" smtClean="0"/>
              <a:t>beste.</a:t>
            </a:r>
          </a:p>
          <a:p>
            <a:pPr marL="685800" indent="-685800" algn="l">
              <a:buFont typeface="Arial" panose="020B0604020202020204" pitchFamily="34" charset="0"/>
              <a:buChar char="•"/>
            </a:pPr>
            <a:r>
              <a:rPr lang="nb-NO" sz="3500" dirty="0" smtClean="0"/>
              <a:t>Herrer</a:t>
            </a:r>
            <a:endParaRPr lang="nb-NO" sz="3500" dirty="0"/>
          </a:p>
          <a:p>
            <a:pPr lvl="2" algn="l"/>
            <a:r>
              <a:rPr lang="nb-NO" sz="2600" dirty="0"/>
              <a:t>E</a:t>
            </a:r>
            <a:r>
              <a:rPr lang="nb-NO" sz="2600" dirty="0" smtClean="0"/>
              <a:t>tt </a:t>
            </a:r>
            <a:r>
              <a:rPr lang="nb-NO" sz="2600" dirty="0"/>
              <a:t>lag blant de 150 </a:t>
            </a:r>
            <a:r>
              <a:rPr lang="nb-NO" sz="2600" dirty="0" smtClean="0"/>
              <a:t> </a:t>
            </a:r>
            <a:r>
              <a:rPr lang="nb-NO" sz="2600" dirty="0"/>
              <a:t>beste.</a:t>
            </a:r>
          </a:p>
          <a:p>
            <a:pPr lvl="2" algn="l"/>
            <a:endParaRPr lang="nb-NO" sz="2600" dirty="0" smtClean="0"/>
          </a:p>
          <a:p>
            <a:pPr marL="457200" indent="-457200" algn="l">
              <a:buFont typeface="Arial" panose="020B0604020202020204" pitchFamily="34" charset="0"/>
              <a:buChar char="•"/>
            </a:pPr>
            <a:endParaRPr lang="nb-NO" sz="3400" dirty="0" smtClean="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860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107504" y="1844824"/>
            <a:ext cx="9036496" cy="4824536"/>
          </a:xfrm>
        </p:spPr>
        <p:txBody>
          <a:bodyPr>
            <a:noAutofit/>
          </a:bodyPr>
          <a:lstStyle/>
          <a:p>
            <a:pPr algn="l"/>
            <a:r>
              <a:rPr lang="nb-NO" sz="1800" b="1" dirty="0"/>
              <a:t>TERRÄNGBESKRIVNING</a:t>
            </a:r>
          </a:p>
          <a:p>
            <a:pPr marL="285750" indent="-285750" algn="l">
              <a:buFont typeface="Arial" panose="020B0604020202020204" pitchFamily="34" charset="0"/>
              <a:buChar char="•"/>
            </a:pPr>
            <a:r>
              <a:rPr lang="sv-SE" sz="1800" dirty="0"/>
              <a:t>Skogsmark med ett mindre antal vägar och stigar </a:t>
            </a:r>
            <a:r>
              <a:rPr lang="sv-SE" sz="1800" dirty="0" smtClean="0"/>
              <a:t>som inte </a:t>
            </a:r>
            <a:r>
              <a:rPr lang="sv-SE" sz="1800" dirty="0"/>
              <a:t>är sammanhängande. </a:t>
            </a:r>
            <a:endParaRPr lang="sv-SE" sz="1800" dirty="0" smtClean="0"/>
          </a:p>
          <a:p>
            <a:pPr marL="285750" indent="-285750" algn="l">
              <a:buFont typeface="Arial" panose="020B0604020202020204" pitchFamily="34" charset="0"/>
              <a:buChar char="•"/>
            </a:pPr>
            <a:r>
              <a:rPr lang="sv-SE" sz="1800" dirty="0" smtClean="0"/>
              <a:t>Kulturmark förekommer framförallt </a:t>
            </a:r>
            <a:r>
              <a:rPr lang="sv-SE" sz="1800" dirty="0"/>
              <a:t>i utkanten av tävlingsområdet med </a:t>
            </a:r>
            <a:r>
              <a:rPr lang="sv-SE" sz="1800" dirty="0" smtClean="0"/>
              <a:t>mycket öppen </a:t>
            </a:r>
            <a:r>
              <a:rPr lang="sv-SE" sz="1800" dirty="0"/>
              <a:t>mark. </a:t>
            </a:r>
            <a:endParaRPr lang="sv-SE" sz="1800" dirty="0" smtClean="0"/>
          </a:p>
          <a:p>
            <a:pPr marL="285750" indent="-285750" algn="l">
              <a:buFont typeface="Arial" panose="020B0604020202020204" pitchFamily="34" charset="0"/>
              <a:buChar char="•"/>
            </a:pPr>
            <a:r>
              <a:rPr lang="sv-SE" sz="1800" dirty="0" smtClean="0"/>
              <a:t>Området </a:t>
            </a:r>
            <a:r>
              <a:rPr lang="sv-SE" sz="1800" dirty="0"/>
              <a:t>har ett aktivt skogsbruk </a:t>
            </a:r>
            <a:r>
              <a:rPr lang="sv-SE" sz="1800" dirty="0" smtClean="0"/>
              <a:t>varför inslag </a:t>
            </a:r>
            <a:r>
              <a:rPr lang="sv-SE" sz="1800" dirty="0"/>
              <a:t>av gallringsskogar, tätskog och hyggen </a:t>
            </a:r>
            <a:r>
              <a:rPr lang="sv-SE" sz="1800" dirty="0" smtClean="0"/>
              <a:t>förekommer. </a:t>
            </a:r>
          </a:p>
          <a:p>
            <a:pPr marL="285750" indent="-285750" algn="l">
              <a:buFont typeface="Arial" panose="020B0604020202020204" pitchFamily="34" charset="0"/>
              <a:buChar char="•"/>
            </a:pPr>
            <a:r>
              <a:rPr lang="sv-SE" sz="1800" dirty="0" smtClean="0"/>
              <a:t>Detaljrika </a:t>
            </a:r>
            <a:r>
              <a:rPr lang="sv-SE" sz="1800" dirty="0"/>
              <a:t>höjder, </a:t>
            </a:r>
            <a:r>
              <a:rPr lang="sv-SE" sz="1800" dirty="0" smtClean="0"/>
              <a:t>dock varierar </a:t>
            </a:r>
            <a:r>
              <a:rPr lang="sv-SE" sz="1800" dirty="0"/>
              <a:t>detaljrikedomen mycket i hela området.</a:t>
            </a:r>
          </a:p>
          <a:p>
            <a:pPr marL="285750" indent="-285750" algn="l">
              <a:buFont typeface="Arial" panose="020B0604020202020204" pitchFamily="34" charset="0"/>
              <a:buChar char="•"/>
            </a:pPr>
            <a:r>
              <a:rPr lang="nb-NO" sz="1800" dirty="0"/>
              <a:t>Kupering: </a:t>
            </a:r>
            <a:r>
              <a:rPr lang="nb-NO" sz="1800" dirty="0" err="1"/>
              <a:t>Svagt</a:t>
            </a:r>
            <a:r>
              <a:rPr lang="nb-NO" sz="1800" dirty="0"/>
              <a:t> </a:t>
            </a:r>
            <a:r>
              <a:rPr lang="nb-NO" sz="1800" dirty="0" err="1"/>
              <a:t>kuperad</a:t>
            </a:r>
            <a:r>
              <a:rPr lang="nb-NO" sz="1800" dirty="0"/>
              <a:t> </a:t>
            </a:r>
            <a:r>
              <a:rPr lang="nb-NO" sz="1800" dirty="0" err="1"/>
              <a:t>terräng</a:t>
            </a:r>
            <a:r>
              <a:rPr lang="nb-NO" sz="1800" dirty="0"/>
              <a:t>.</a:t>
            </a:r>
          </a:p>
          <a:p>
            <a:pPr marL="285750" indent="-285750" algn="l">
              <a:buFont typeface="Arial" panose="020B0604020202020204" pitchFamily="34" charset="0"/>
              <a:buChar char="•"/>
            </a:pPr>
            <a:r>
              <a:rPr lang="sv-SE" sz="1800" dirty="0"/>
              <a:t>Framkomlighet: God framkomlighet, förutom de </a:t>
            </a:r>
            <a:r>
              <a:rPr lang="sv-SE" sz="1800" dirty="0" smtClean="0"/>
              <a:t>områden med </a:t>
            </a:r>
            <a:r>
              <a:rPr lang="sv-SE" sz="1800" dirty="0"/>
              <a:t>tät skog som är redovisade på kartan. </a:t>
            </a:r>
            <a:r>
              <a:rPr lang="sv-SE" sz="1800" dirty="0" smtClean="0"/>
              <a:t>Området har </a:t>
            </a:r>
            <a:r>
              <a:rPr lang="sv-SE" sz="1800" dirty="0"/>
              <a:t>endast ett fåtal mindre sankmarker. </a:t>
            </a:r>
            <a:r>
              <a:rPr lang="sv-SE" sz="1800" dirty="0" smtClean="0"/>
              <a:t>Höjdpartierna är </a:t>
            </a:r>
            <a:r>
              <a:rPr lang="sv-SE" sz="1800" dirty="0"/>
              <a:t>ofta mycket lättlöpta berghällar</a:t>
            </a:r>
          </a:p>
          <a:p>
            <a:pPr marL="285750" indent="-285750" algn="l">
              <a:buFont typeface="Arial" panose="020B0604020202020204" pitchFamily="34" charset="0"/>
              <a:buChar char="•"/>
            </a:pPr>
            <a:r>
              <a:rPr lang="sv-SE" sz="1800" dirty="0"/>
              <a:t>Det finns en del taggtråd i området, framförallt i </a:t>
            </a:r>
            <a:r>
              <a:rPr lang="sv-SE" sz="1800" dirty="0" smtClean="0"/>
              <a:t>anslutning </a:t>
            </a:r>
            <a:r>
              <a:rPr lang="nb-NO" sz="1800" dirty="0" err="1" smtClean="0"/>
              <a:t>till</a:t>
            </a:r>
            <a:r>
              <a:rPr lang="nb-NO" sz="1800" dirty="0" smtClean="0"/>
              <a:t> </a:t>
            </a:r>
            <a:r>
              <a:rPr lang="nb-NO" sz="1800" dirty="0"/>
              <a:t>åkerkanter. Var </a:t>
            </a:r>
            <a:r>
              <a:rPr lang="nb-NO" sz="1800" dirty="0" err="1"/>
              <a:t>försiktiga</a:t>
            </a:r>
            <a:r>
              <a:rPr lang="nb-NO" sz="1800" dirty="0" smtClean="0"/>
              <a:t>.</a:t>
            </a:r>
          </a:p>
          <a:p>
            <a:pPr marL="285750" indent="-285750" algn="l">
              <a:buFont typeface="Arial" panose="020B0604020202020204" pitchFamily="34" charset="0"/>
              <a:buChar char="•"/>
            </a:pPr>
            <a:endParaRPr lang="nb-NO" sz="1800" dirty="0"/>
          </a:p>
          <a:p>
            <a:pPr algn="l"/>
            <a:r>
              <a:rPr lang="nb-NO" sz="1800" b="1" dirty="0"/>
              <a:t>KARTA</a:t>
            </a:r>
          </a:p>
          <a:p>
            <a:pPr algn="l"/>
            <a:r>
              <a:rPr lang="sv-SE" sz="1800" dirty="0"/>
              <a:t>Kartskala för samtliga klasser 1:10 000. Ekvidistans </a:t>
            </a:r>
            <a:r>
              <a:rPr lang="sv-SE" sz="1800" dirty="0" smtClean="0"/>
              <a:t>2,5. Kontrollbeskrivningarna är </a:t>
            </a:r>
            <a:r>
              <a:rPr lang="nb-NO" sz="1800" dirty="0" err="1" smtClean="0"/>
              <a:t>tryckta</a:t>
            </a:r>
            <a:r>
              <a:rPr lang="nb-NO" sz="1800" dirty="0" smtClean="0"/>
              <a:t> </a:t>
            </a:r>
            <a:r>
              <a:rPr lang="nb-NO" sz="1800" dirty="0"/>
              <a:t>på </a:t>
            </a:r>
            <a:r>
              <a:rPr lang="nb-NO" sz="1800" dirty="0" err="1" smtClean="0"/>
              <a:t>kartan</a:t>
            </a:r>
            <a:r>
              <a:rPr lang="nb-NO" sz="1800" dirty="0" smtClean="0"/>
              <a:t>. </a:t>
            </a:r>
            <a:r>
              <a:rPr lang="sv-SE" sz="1800" dirty="0" smtClean="0"/>
              <a:t>Lokalt </a:t>
            </a:r>
            <a:r>
              <a:rPr lang="sv-SE" sz="1800" dirty="0"/>
              <a:t>karttecken: x (svart) = koja/litet jakttorn, </a:t>
            </a:r>
            <a:r>
              <a:rPr lang="sv-SE" sz="1800" dirty="0" smtClean="0"/>
              <a:t>x</a:t>
            </a:r>
            <a:r>
              <a:rPr lang="nb-NO" sz="1800" dirty="0" smtClean="0"/>
              <a:t>(brunt</a:t>
            </a:r>
            <a:r>
              <a:rPr lang="nb-NO" sz="1800" dirty="0"/>
              <a:t>) = </a:t>
            </a:r>
            <a:r>
              <a:rPr lang="nb-NO" sz="1800" dirty="0" err="1" smtClean="0"/>
              <a:t>jordkällare</a:t>
            </a:r>
            <a:endParaRPr lang="nb-NO" sz="18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24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1000"/>
                                        <p:tgtEl>
                                          <p:spTgt spid="3">
                                            <p:txEl>
                                              <p:pRg st="9" end="9"/>
                                            </p:txEl>
                                          </p:spTgt>
                                        </p:tgtEl>
                                      </p:cBhvr>
                                    </p:animEffect>
                                    <p:anim calcmode="lin" valueType="num">
                                      <p:cBhvr>
                                        <p:cTn id="4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1000"/>
                                        <p:tgtEl>
                                          <p:spTgt spid="3">
                                            <p:txEl>
                                              <p:pRg st="10" end="10"/>
                                            </p:txEl>
                                          </p:spTgt>
                                        </p:tgtEl>
                                      </p:cBhvr>
                                    </p:animEffect>
                                    <p:anim calcmode="lin" valueType="num">
                                      <p:cBhvr>
                                        <p:cTn id="5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1844824"/>
            <a:ext cx="8496944" cy="4752528"/>
          </a:xfrm>
        </p:spPr>
        <p:txBody>
          <a:bodyPr>
            <a:noAutofit/>
          </a:bodyPr>
          <a:lstStyle/>
          <a:p>
            <a:pPr algn="l"/>
            <a:r>
              <a:rPr lang="nb-NO" sz="1800" b="1" dirty="0" smtClean="0"/>
              <a:t>Løypeleggerens kommentarer</a:t>
            </a:r>
          </a:p>
          <a:p>
            <a:pPr algn="l"/>
            <a:r>
              <a:rPr lang="nb-NO" sz="1800" b="1" dirty="0" smtClean="0"/>
              <a:t>GENERELT</a:t>
            </a:r>
          </a:p>
          <a:p>
            <a:pPr marL="285750" indent="-285750" algn="l">
              <a:buFont typeface="Arial" panose="020B0604020202020204" pitchFamily="34" charset="0"/>
              <a:buChar char="•"/>
            </a:pPr>
            <a:r>
              <a:rPr lang="sv-SE" sz="1800" dirty="0"/>
              <a:t>Vi bjuder på en mycket snabblöpt terräng, helt utan större kupering och fast och fint under fötterna</a:t>
            </a:r>
            <a:r>
              <a:rPr lang="sv-SE" sz="1800" dirty="0" smtClean="0"/>
              <a:t>. </a:t>
            </a:r>
            <a:endParaRPr lang="sv-SE" sz="1800" dirty="0"/>
          </a:p>
          <a:p>
            <a:pPr marL="285750" indent="-285750" algn="l">
              <a:buFont typeface="Arial" panose="020B0604020202020204" pitchFamily="34" charset="0"/>
              <a:buChar char="•"/>
            </a:pPr>
            <a:r>
              <a:rPr lang="sv-SE" sz="1800" dirty="0"/>
              <a:t>Endast ett fåtal mindre sankmarker finns i området.</a:t>
            </a:r>
          </a:p>
          <a:p>
            <a:pPr marL="285750" indent="-285750" algn="l">
              <a:buFont typeface="Arial" panose="020B0604020202020204" pitchFamily="34" charset="0"/>
              <a:buChar char="•"/>
            </a:pPr>
            <a:r>
              <a:rPr lang="sv-SE" sz="1800" dirty="0"/>
              <a:t>Det aktiva skogsbruk som pågått i området under åren har dock gjort att sikt och fart kommer </a:t>
            </a:r>
            <a:r>
              <a:rPr lang="sv-SE" sz="1800" dirty="0" smtClean="0"/>
              <a:t>at variera </a:t>
            </a:r>
            <a:r>
              <a:rPr lang="sv-SE" sz="1800" dirty="0"/>
              <a:t>mycket. </a:t>
            </a:r>
            <a:endParaRPr lang="sv-SE" sz="1800" dirty="0" smtClean="0"/>
          </a:p>
          <a:p>
            <a:pPr marL="285750" indent="-285750" algn="l">
              <a:buFont typeface="Arial" panose="020B0604020202020204" pitchFamily="34" charset="0"/>
              <a:buChar char="•"/>
            </a:pPr>
            <a:r>
              <a:rPr lang="sv-SE" sz="1800" dirty="0" smtClean="0"/>
              <a:t>Utmaningen </a:t>
            </a:r>
            <a:r>
              <a:rPr lang="sv-SE" sz="1800" dirty="0"/>
              <a:t>kommer att vara att hitta de bästa stråken eller vägvalen. Är rakt på det</a:t>
            </a:r>
          </a:p>
          <a:p>
            <a:pPr algn="l"/>
            <a:r>
              <a:rPr lang="sv-SE" sz="1800" dirty="0" smtClean="0"/>
              <a:t>      bästa </a:t>
            </a:r>
            <a:r>
              <a:rPr lang="sv-SE" sz="1800" dirty="0"/>
              <a:t>alternativet eller lönar det sig att springa runt? </a:t>
            </a:r>
            <a:endParaRPr lang="sv-SE" sz="1800" dirty="0" smtClean="0"/>
          </a:p>
          <a:p>
            <a:pPr algn="l"/>
            <a:endParaRPr lang="sv-SE" sz="1800" dirty="0" smtClean="0"/>
          </a:p>
          <a:p>
            <a:pPr algn="l"/>
            <a:r>
              <a:rPr lang="sv-SE" sz="1800" b="1" dirty="0" smtClean="0"/>
              <a:t>UNGDOM</a:t>
            </a:r>
          </a:p>
          <a:p>
            <a:pPr marL="285750" indent="-285750" algn="l">
              <a:buFont typeface="Arial" panose="020B0604020202020204" pitchFamily="34" charset="0"/>
              <a:buChar char="•"/>
            </a:pPr>
            <a:r>
              <a:rPr lang="sv-SE" sz="1800" dirty="0"/>
              <a:t>H</a:t>
            </a:r>
            <a:r>
              <a:rPr lang="sv-SE" sz="1800" dirty="0" smtClean="0"/>
              <a:t>ögsta </a:t>
            </a:r>
            <a:r>
              <a:rPr lang="sv-SE" sz="1800" dirty="0"/>
              <a:t>svårighetsgrad </a:t>
            </a:r>
            <a:r>
              <a:rPr lang="sv-SE" sz="1800" dirty="0" smtClean="0"/>
              <a:t>er orange </a:t>
            </a:r>
            <a:r>
              <a:rPr lang="sv-SE" sz="1800" dirty="0"/>
              <a:t>på ungdomsbudkavlen. Vi tror dock att det finns ordentliga utmaningar för de som inte håller sig till de ”säkra” stråken och kanske kan tjäna </a:t>
            </a:r>
            <a:r>
              <a:rPr lang="sv-SE" sz="1800" dirty="0" smtClean="0"/>
              <a:t>en del </a:t>
            </a:r>
            <a:r>
              <a:rPr lang="sv-SE" sz="1800" dirty="0"/>
              <a:t>på att gå en svårare men snabbare väg. </a:t>
            </a:r>
          </a:p>
          <a:p>
            <a:pPr marL="285750" indent="-285750" algn="l">
              <a:buFont typeface="Arial" panose="020B0604020202020204" pitchFamily="34" charset="0"/>
              <a:buChar char="•"/>
            </a:pPr>
            <a:r>
              <a:rPr lang="sv-SE" sz="1800" dirty="0"/>
              <a:t>Den raka gula andrasträckan nyttjar tekniken gena och snedda en hel del på sträckan.</a:t>
            </a:r>
          </a:p>
          <a:p>
            <a:pPr marL="285750" indent="-285750" algn="l">
              <a:buFont typeface="Arial" panose="020B0604020202020204" pitchFamily="34" charset="0"/>
              <a:buChar char="•"/>
            </a:pPr>
            <a:endParaRPr lang="sv-SE" sz="1600" dirty="0" smtClean="0"/>
          </a:p>
          <a:p>
            <a:pPr marL="285750" indent="-285750" algn="l">
              <a:buFont typeface="Arial" panose="020B0604020202020204" pitchFamily="34" charset="0"/>
              <a:buChar char="•"/>
            </a:pPr>
            <a:endParaRPr lang="sv-SE" sz="16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46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anim calcmode="lin" valueType="num">
                                      <p:cBhvr>
                                        <p:cTn id="4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1000"/>
                                        <p:tgtEl>
                                          <p:spTgt spid="3">
                                            <p:txEl>
                                              <p:pRg st="9" end="9"/>
                                            </p:txEl>
                                          </p:spTgt>
                                        </p:tgtEl>
                                      </p:cBhvr>
                                    </p:animEffect>
                                    <p:anim calcmode="lin" valueType="num">
                                      <p:cBhvr>
                                        <p:cTn id="4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1000"/>
                                        <p:tgtEl>
                                          <p:spTgt spid="3">
                                            <p:txEl>
                                              <p:pRg st="10" end="10"/>
                                            </p:txEl>
                                          </p:spTgt>
                                        </p:tgtEl>
                                      </p:cBhvr>
                                    </p:animEffect>
                                    <p:anim calcmode="lin" valueType="num">
                                      <p:cBhvr>
                                        <p:cTn id="5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323528" y="1772816"/>
            <a:ext cx="8496944" cy="4896544"/>
          </a:xfrm>
        </p:spPr>
        <p:txBody>
          <a:bodyPr>
            <a:noAutofit/>
          </a:bodyPr>
          <a:lstStyle/>
          <a:p>
            <a:pPr algn="l"/>
            <a:r>
              <a:rPr lang="nb-NO" sz="1800" b="1" dirty="0" smtClean="0"/>
              <a:t>Løypeleggerens kommentarer</a:t>
            </a:r>
            <a:endParaRPr lang="nb-NO" sz="1800" dirty="0" smtClean="0"/>
          </a:p>
          <a:p>
            <a:pPr algn="l"/>
            <a:r>
              <a:rPr lang="sv-SE" sz="1800" b="1" dirty="0" smtClean="0"/>
              <a:t>DAMER</a:t>
            </a:r>
          </a:p>
          <a:p>
            <a:pPr marL="285750" indent="-285750" algn="l">
              <a:buFont typeface="Arial" panose="020B0604020202020204" pitchFamily="34" charset="0"/>
              <a:buChar char="•"/>
            </a:pPr>
            <a:r>
              <a:rPr lang="sv-SE" sz="1800" dirty="0" smtClean="0"/>
              <a:t>Vad gäller 10MILA‐dambudkavlen så har vi i år infört begreppet ”Långa dagen”.  Karaktären på den raka sträckan blir därav helt annorlunda mot vad den brukar vara. Nu med långsträckor och ordentliga vägval där det finns en del tid att göra.</a:t>
            </a:r>
          </a:p>
          <a:p>
            <a:pPr marL="285750" indent="-285750" algn="l">
              <a:buFont typeface="Arial" panose="020B0604020202020204" pitchFamily="34" charset="0"/>
              <a:buChar char="•"/>
            </a:pPr>
            <a:endParaRPr lang="sv-SE" sz="1800" dirty="0" smtClean="0"/>
          </a:p>
          <a:p>
            <a:pPr algn="l"/>
            <a:r>
              <a:rPr lang="sv-SE" sz="1800" b="1" dirty="0" smtClean="0"/>
              <a:t>HERRER</a:t>
            </a:r>
          </a:p>
          <a:p>
            <a:pPr marL="285750" indent="-285750" algn="l">
              <a:buFont typeface="Arial" panose="020B0604020202020204" pitchFamily="34" charset="0"/>
              <a:buChar char="•"/>
            </a:pPr>
            <a:r>
              <a:rPr lang="sv-SE" sz="1800" dirty="0"/>
              <a:t>Är det någon sträcka som vi skall nämna lite extra så är det den raka sjätte sträckan. Där tror vi att det kan hända saker</a:t>
            </a:r>
            <a:r>
              <a:rPr lang="sv-SE" sz="1800" dirty="0" smtClean="0"/>
              <a:t>.</a:t>
            </a:r>
          </a:p>
          <a:p>
            <a:pPr marL="285750" indent="-285750" algn="l">
              <a:buFont typeface="Arial" panose="020B0604020202020204" pitchFamily="34" charset="0"/>
              <a:buChar char="•"/>
            </a:pPr>
            <a:endParaRPr lang="sv-SE" sz="1800" dirty="0"/>
          </a:p>
          <a:p>
            <a:pPr algn="l"/>
            <a:r>
              <a:rPr lang="sv-SE" sz="1800" b="1" dirty="0" smtClean="0"/>
              <a:t>DAMER OG HERRER</a:t>
            </a:r>
          </a:p>
          <a:p>
            <a:pPr marL="285750" indent="-285750" algn="l">
              <a:buFont typeface="Arial" panose="020B0604020202020204" pitchFamily="34" charset="0"/>
              <a:buChar char="•"/>
            </a:pPr>
            <a:r>
              <a:rPr lang="sv-SE" sz="1800" dirty="0" smtClean="0"/>
              <a:t>Under ett antal av sträckorna på </a:t>
            </a:r>
            <a:r>
              <a:rPr lang="sv-SE" sz="1800" u="sng" dirty="0" smtClean="0"/>
              <a:t>10MILA‐ och dambudkavlen </a:t>
            </a:r>
            <a:r>
              <a:rPr lang="sv-SE" sz="1800" dirty="0" smtClean="0"/>
              <a:t>kommer löparna att passera publikkontrollen som ligger i anslutning till arenan. Löparna följer sedan vägen och fortsätter över en bro inne på arenan så det finns gott om tid att följa löparna innan  de skall ut på sista  slingan.</a:t>
            </a:r>
            <a:endParaRPr lang="sv-SE" sz="18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900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1000"/>
                                        <p:tgtEl>
                                          <p:spTgt spid="3">
                                            <p:txEl>
                                              <p:pRg st="7" end="7"/>
                                            </p:txEl>
                                          </p:spTgt>
                                        </p:tgtEl>
                                      </p:cBhvr>
                                    </p:animEffect>
                                    <p:anim calcmode="lin" valueType="num">
                                      <p:cBhvr>
                                        <p:cTn id="3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1000"/>
                                        <p:tgtEl>
                                          <p:spTgt spid="3">
                                            <p:txEl>
                                              <p:pRg st="8" end="8"/>
                                            </p:txEl>
                                          </p:spTgt>
                                        </p:tgtEl>
                                      </p:cBhvr>
                                    </p:animEffect>
                                    <p:anim calcmode="lin" valueType="num">
                                      <p:cBhvr>
                                        <p:cTn id="3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dertittel 2"/>
          <p:cNvSpPr>
            <a:spLocks noGrp="1"/>
          </p:cNvSpPr>
          <p:nvPr>
            <p:ph type="subTitle" idx="1"/>
          </p:nvPr>
        </p:nvSpPr>
        <p:spPr>
          <a:xfrm>
            <a:off x="323528" y="1628800"/>
            <a:ext cx="8496944" cy="5040560"/>
          </a:xfrm>
        </p:spPr>
        <p:txBody>
          <a:bodyPr>
            <a:noAutofit/>
          </a:bodyPr>
          <a:lstStyle/>
          <a:p>
            <a:pPr marL="914400" lvl="1" indent="-457200" algn="l">
              <a:buFont typeface="Arial" panose="020B0604020202020204" pitchFamily="34" charset="0"/>
              <a:buChar char="•"/>
            </a:pPr>
            <a:endParaRPr lang="nb-NO" dirty="0" smtClean="0"/>
          </a:p>
          <a:p>
            <a:pPr marL="457200" indent="-457200" algn="l">
              <a:buFont typeface="Arial" panose="020B0604020202020204" pitchFamily="34" charset="0"/>
              <a:buChar char="•"/>
            </a:pPr>
            <a:endParaRPr lang="nb-NO" sz="2800" dirty="0" smtClean="0"/>
          </a:p>
          <a:p>
            <a:pPr algn="l"/>
            <a:r>
              <a:rPr lang="nb-NO" sz="2800" dirty="0"/>
              <a:t>	</a:t>
            </a:r>
            <a:r>
              <a:rPr lang="nb-NO" sz="2800" dirty="0" smtClean="0"/>
              <a:t>	</a:t>
            </a:r>
            <a:endParaRPr lang="nb-NO" sz="2800" dirty="0"/>
          </a:p>
        </p:txBody>
      </p:sp>
      <p:pic>
        <p:nvPicPr>
          <p:cNvPr id="4" name="mapImage" descr="Tiomila Training Packet 5 (14/03/201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32656"/>
            <a:ext cx="8784976" cy="6120680"/>
          </a:xfrm>
          <a:prstGeom prst="rect">
            <a:avLst/>
          </a:prstGeom>
          <a:noFill/>
          <a:ln>
            <a:noFill/>
          </a:ln>
        </p:spPr>
      </p:pic>
    </p:spTree>
    <p:extLst>
      <p:ext uri="{BB962C8B-B14F-4D97-AF65-F5344CB8AC3E}">
        <p14:creationId xmlns:p14="http://schemas.microsoft.com/office/powerpoint/2010/main" val="3289363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683568" y="476673"/>
            <a:ext cx="7772400" cy="1152128"/>
          </a:xfrm>
        </p:spPr>
        <p:txBody>
          <a:bodyPr>
            <a:normAutofit/>
          </a:bodyPr>
          <a:lstStyle/>
          <a:p>
            <a:endParaRPr lang="nb-NO" sz="1600" dirty="0"/>
          </a:p>
        </p:txBody>
      </p:sp>
      <p:sp>
        <p:nvSpPr>
          <p:cNvPr id="3" name="Undertittel 2"/>
          <p:cNvSpPr>
            <a:spLocks noGrp="1"/>
          </p:cNvSpPr>
          <p:nvPr>
            <p:ph type="subTitle" idx="1"/>
          </p:nvPr>
        </p:nvSpPr>
        <p:spPr>
          <a:xfrm>
            <a:off x="107504" y="1844824"/>
            <a:ext cx="9036496" cy="4824536"/>
          </a:xfrm>
        </p:spPr>
        <p:txBody>
          <a:bodyPr>
            <a:noAutofit/>
          </a:bodyPr>
          <a:lstStyle/>
          <a:p>
            <a:pPr algn="l"/>
            <a:r>
              <a:rPr lang="nb-NO" sz="1800" b="1" dirty="0" smtClean="0"/>
              <a:t>KONTROLLER</a:t>
            </a:r>
            <a:endParaRPr lang="nb-NO" sz="1800" b="1" dirty="0"/>
          </a:p>
          <a:p>
            <a:pPr marL="285750" indent="-285750" algn="l">
              <a:buFont typeface="Arial" panose="020B0604020202020204" pitchFamily="34" charset="0"/>
              <a:buChar char="•"/>
            </a:pPr>
            <a:r>
              <a:rPr lang="sv-SE" sz="1800" dirty="0"/>
              <a:t>Kontrollerna är utmärkta med orange/vit skärm </a:t>
            </a:r>
            <a:r>
              <a:rPr lang="sv-SE" sz="1800" dirty="0" smtClean="0"/>
              <a:t>samt med </a:t>
            </a:r>
            <a:r>
              <a:rPr lang="sv-SE" sz="1800" dirty="0"/>
              <a:t>en reflexstav på nattkontrollerna. Vid varje </a:t>
            </a:r>
            <a:r>
              <a:rPr lang="sv-SE" sz="1800" dirty="0" smtClean="0"/>
              <a:t>kontroll finns </a:t>
            </a:r>
            <a:r>
              <a:rPr lang="sv-SE" sz="1800" dirty="0"/>
              <a:t>minst två </a:t>
            </a:r>
            <a:r>
              <a:rPr lang="sv-SE" sz="1800" dirty="0" smtClean="0"/>
              <a:t>stämplingsenheter. I </a:t>
            </a:r>
            <a:r>
              <a:rPr lang="sv-SE" sz="1800" dirty="0"/>
              <a:t>vissa områden är det extremt tätt mellan </a:t>
            </a:r>
            <a:r>
              <a:rPr lang="sv-SE" sz="1800" dirty="0" smtClean="0"/>
              <a:t>kontrollerna, kontrollera </a:t>
            </a:r>
            <a:r>
              <a:rPr lang="sv-SE" sz="1800" dirty="0"/>
              <a:t>kodsiffrorna mycket noga</a:t>
            </a:r>
            <a:r>
              <a:rPr lang="sv-SE" sz="1800" dirty="0" smtClean="0"/>
              <a:t>.</a:t>
            </a:r>
          </a:p>
          <a:p>
            <a:pPr marL="285750" indent="-285750" algn="l">
              <a:buFont typeface="Arial" panose="020B0604020202020204" pitchFamily="34" charset="0"/>
              <a:buChar char="•"/>
            </a:pPr>
            <a:endParaRPr lang="sv-SE" sz="1800" dirty="0" smtClean="0"/>
          </a:p>
          <a:p>
            <a:pPr algn="l"/>
            <a:r>
              <a:rPr lang="nb-NO" sz="1800" b="1" dirty="0"/>
              <a:t>STÄMPLINGSBEKRÄFTELSE</a:t>
            </a:r>
          </a:p>
          <a:p>
            <a:pPr marL="285750" indent="-285750" algn="l">
              <a:buFont typeface="Arial" panose="020B0604020202020204" pitchFamily="34" charset="0"/>
              <a:buChar char="•"/>
            </a:pPr>
            <a:r>
              <a:rPr lang="sv-SE" sz="1800" dirty="0"/>
              <a:t>Vid stämpling med SI-bricka är det löparens </a:t>
            </a:r>
            <a:r>
              <a:rPr lang="sv-SE" sz="1800" dirty="0" smtClean="0"/>
              <a:t>ansvar att </a:t>
            </a:r>
            <a:r>
              <a:rPr lang="sv-SE" sz="1800" dirty="0"/>
              <a:t>försäkra sig om att ljus- och ljudsignal erhålls </a:t>
            </a:r>
            <a:r>
              <a:rPr lang="sv-SE" sz="1800" dirty="0" smtClean="0"/>
              <a:t>från kontrollenheten </a:t>
            </a:r>
            <a:r>
              <a:rPr lang="sv-SE" sz="1800" dirty="0"/>
              <a:t>som bekräftelse på att stämplingen </a:t>
            </a:r>
            <a:r>
              <a:rPr lang="sv-SE" sz="1800" dirty="0" smtClean="0"/>
              <a:t>är </a:t>
            </a:r>
            <a:r>
              <a:rPr lang="nb-NO" sz="1800" dirty="0" err="1" smtClean="0"/>
              <a:t>godkänd</a:t>
            </a:r>
            <a:r>
              <a:rPr lang="nb-NO" sz="1800" dirty="0"/>
              <a:t>.</a:t>
            </a:r>
          </a:p>
          <a:p>
            <a:pPr marL="285750" indent="-285750" algn="l">
              <a:buFont typeface="Arial" panose="020B0604020202020204" pitchFamily="34" charset="0"/>
              <a:buChar char="•"/>
            </a:pPr>
            <a:endParaRPr lang="sv-SE" sz="1800" dirty="0"/>
          </a:p>
          <a:p>
            <a:pPr algn="l"/>
            <a:r>
              <a:rPr lang="nb-NO" sz="1800" b="1" dirty="0" smtClean="0"/>
              <a:t>STÄMPLINGSSYSTEM</a:t>
            </a:r>
            <a:endParaRPr lang="nb-NO" sz="1800" b="1" dirty="0"/>
          </a:p>
          <a:p>
            <a:pPr marL="285750" indent="-285750" algn="l">
              <a:buFont typeface="Arial" panose="020B0604020202020204" pitchFamily="34" charset="0"/>
              <a:buChar char="•"/>
            </a:pPr>
            <a:r>
              <a:rPr lang="sv-SE" sz="1800" dirty="0" smtClean="0"/>
              <a:t>SportIdent </a:t>
            </a:r>
            <a:r>
              <a:rPr lang="sv-SE" sz="1800" dirty="0"/>
              <a:t>används. En </a:t>
            </a:r>
            <a:r>
              <a:rPr lang="sv-SE" sz="1800" dirty="0" smtClean="0"/>
              <a:t>SI-bricka får </a:t>
            </a:r>
            <a:r>
              <a:rPr lang="sv-SE" sz="1800" dirty="0"/>
              <a:t>endast användas en gång i någon av kavlarna, </a:t>
            </a:r>
            <a:r>
              <a:rPr lang="sv-SE" sz="1800" dirty="0" smtClean="0"/>
              <a:t>d.v.s. man </a:t>
            </a:r>
            <a:r>
              <a:rPr lang="sv-SE" sz="1800" dirty="0"/>
              <a:t>kan inte använda samma bricka i t.ex. </a:t>
            </a:r>
            <a:r>
              <a:rPr lang="sv-SE" sz="1800" dirty="0" smtClean="0"/>
              <a:t>Damkavlen och </a:t>
            </a:r>
            <a:r>
              <a:rPr lang="sv-SE" sz="1800" dirty="0"/>
              <a:t>10Mila-kavlen. </a:t>
            </a:r>
            <a:endParaRPr lang="sv-SE" sz="1800" dirty="0" smtClean="0"/>
          </a:p>
          <a:p>
            <a:pPr marL="285750" indent="-285750" algn="l">
              <a:buFont typeface="Arial" panose="020B0604020202020204" pitchFamily="34" charset="0"/>
              <a:buChar char="•"/>
            </a:pPr>
            <a:r>
              <a:rPr lang="sv-SE" sz="1800" dirty="0" smtClean="0"/>
              <a:t>SI-brickor </a:t>
            </a:r>
            <a:r>
              <a:rPr lang="sv-SE" sz="1800" dirty="0"/>
              <a:t>av typ (5) 6, (8), 9, 10, </a:t>
            </a:r>
            <a:r>
              <a:rPr lang="sv-SE" sz="1800" dirty="0" smtClean="0"/>
              <a:t>och 11 </a:t>
            </a:r>
            <a:r>
              <a:rPr lang="sv-SE" sz="1800" dirty="0"/>
              <a:t>är tillåtna men med undantag för sträcka 3, 8 </a:t>
            </a:r>
            <a:r>
              <a:rPr lang="sv-SE" sz="1800" dirty="0" smtClean="0"/>
              <a:t>och </a:t>
            </a:r>
            <a:r>
              <a:rPr lang="nb-NO" sz="1800" dirty="0" smtClean="0"/>
              <a:t>10 </a:t>
            </a:r>
            <a:r>
              <a:rPr lang="nb-NO" sz="1800" dirty="0"/>
              <a:t>i </a:t>
            </a:r>
            <a:r>
              <a:rPr lang="nb-NO" sz="1800" dirty="0" smtClean="0"/>
              <a:t>10MILA-kavlen. </a:t>
            </a:r>
            <a:r>
              <a:rPr lang="sv-SE" sz="1800" dirty="0" smtClean="0"/>
              <a:t>OBS</a:t>
            </a:r>
            <a:r>
              <a:rPr lang="sv-SE" sz="1800" dirty="0"/>
              <a:t>! Användandet av bricktyperna SI5 eller SI8 </a:t>
            </a:r>
            <a:r>
              <a:rPr lang="sv-SE" sz="1800" dirty="0" smtClean="0"/>
              <a:t>på sträckorna </a:t>
            </a:r>
            <a:r>
              <a:rPr lang="sv-SE" sz="1800" dirty="0"/>
              <a:t>3, 8 och 10 i 10MILA-kavlen är inte </a:t>
            </a:r>
            <a:r>
              <a:rPr lang="sv-SE" sz="1800" dirty="0" smtClean="0"/>
              <a:t>tillåtet och </a:t>
            </a:r>
            <a:r>
              <a:rPr lang="sv-SE" sz="1800" dirty="0"/>
              <a:t>kommer medföra diskvalifikation i de flesta </a:t>
            </a:r>
            <a:r>
              <a:rPr lang="sv-SE" sz="1800" dirty="0" smtClean="0"/>
              <a:t>fallen då </a:t>
            </a:r>
            <a:r>
              <a:rPr lang="sv-SE" sz="1800" dirty="0"/>
              <a:t>antalet kontroller på sträckan är fler än vad </a:t>
            </a:r>
            <a:r>
              <a:rPr lang="sv-SE" sz="1800" dirty="0" smtClean="0"/>
              <a:t>brickan </a:t>
            </a:r>
            <a:r>
              <a:rPr lang="nb-NO" sz="1800" dirty="0" err="1" smtClean="0"/>
              <a:t>klarar</a:t>
            </a:r>
            <a:r>
              <a:rPr lang="nb-NO" sz="1800" dirty="0" smtClean="0"/>
              <a:t> </a:t>
            </a:r>
            <a:r>
              <a:rPr lang="nb-NO" sz="1800" dirty="0"/>
              <a:t>av att lagra</a:t>
            </a:r>
            <a:r>
              <a:rPr lang="nb-NO" sz="1800" dirty="0" smtClean="0"/>
              <a:t>.</a:t>
            </a:r>
            <a:endParaRPr lang="nb-NO" sz="1800" dirty="0"/>
          </a:p>
        </p:txBody>
      </p:sp>
      <p:pic>
        <p:nvPicPr>
          <p:cNvPr id="4" name="Bilde 3" descr="askerlogo"/>
          <p:cNvPicPr/>
          <p:nvPr/>
        </p:nvPicPr>
        <p:blipFill>
          <a:blip r:embed="rId2" cstate="print"/>
          <a:srcRect/>
          <a:stretch>
            <a:fillRect/>
          </a:stretch>
        </p:blipFill>
        <p:spPr bwMode="auto">
          <a:xfrm>
            <a:off x="770892" y="488049"/>
            <a:ext cx="936104" cy="1080121"/>
          </a:xfrm>
          <a:prstGeom prst="rect">
            <a:avLst/>
          </a:prstGeom>
          <a:noFill/>
          <a:ln w="9525">
            <a:noFill/>
            <a:miter lim="800000"/>
            <a:headEnd/>
            <a:tailEnd/>
          </a:ln>
        </p:spPr>
      </p:pic>
      <p:pic>
        <p:nvPicPr>
          <p:cNvPr id="5" name="Bilde 4" descr="askerlogo"/>
          <p:cNvPicPr/>
          <p:nvPr/>
        </p:nvPicPr>
        <p:blipFill>
          <a:blip r:embed="rId2" cstate="print"/>
          <a:srcRect/>
          <a:stretch>
            <a:fillRect/>
          </a:stretch>
        </p:blipFill>
        <p:spPr bwMode="auto">
          <a:xfrm>
            <a:off x="7524328" y="476672"/>
            <a:ext cx="844808" cy="1091498"/>
          </a:xfrm>
          <a:prstGeom prst="rect">
            <a:avLst/>
          </a:prstGeom>
          <a:noFill/>
          <a:ln w="9525">
            <a:noFill/>
            <a:miter lim="800000"/>
            <a:headEnd/>
            <a:tailEnd/>
          </a:ln>
        </p:spPr>
      </p:pic>
      <p:pic>
        <p:nvPicPr>
          <p:cNvPr id="6" name="Picture 2" descr="http://www.10mila.se/templates/10mila2015/images/header_top_2015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39508"/>
            <a:ext cx="5586687" cy="777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81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1000"/>
                                        <p:tgtEl>
                                          <p:spTgt spid="3">
                                            <p:txEl>
                                              <p:pRg st="7" end="7"/>
                                            </p:txEl>
                                          </p:spTgt>
                                        </p:tgtEl>
                                      </p:cBhvr>
                                    </p:animEffect>
                                    <p:anim calcmode="lin" valueType="num">
                                      <p:cBhvr>
                                        <p:cTn id="3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1000"/>
                                        <p:tgtEl>
                                          <p:spTgt spid="3">
                                            <p:txEl>
                                              <p:pRg st="8" end="8"/>
                                            </p:txEl>
                                          </p:spTgt>
                                        </p:tgtEl>
                                      </p:cBhvr>
                                    </p:animEffect>
                                    <p:anim calcmode="lin" valueType="num">
                                      <p:cBhvr>
                                        <p:cTn id="4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504</TotalTime>
  <Words>1193</Words>
  <Application>Microsoft Office PowerPoint</Application>
  <PresentationFormat>Skjermfremvisning (4:3)</PresentationFormat>
  <Paragraphs>286</Paragraphs>
  <Slides>15</Slides>
  <Notes>0</Notes>
  <HiddenSlides>0</HiddenSlides>
  <MMClips>0</MMClips>
  <ScaleCrop>false</ScaleCrop>
  <HeadingPairs>
    <vt:vector size="6" baseType="variant">
      <vt:variant>
        <vt:lpstr>Brukte skrifter</vt:lpstr>
      </vt:variant>
      <vt:variant>
        <vt:i4>2</vt:i4>
      </vt:variant>
      <vt:variant>
        <vt:lpstr>Tema</vt:lpstr>
      </vt:variant>
      <vt:variant>
        <vt:i4>1</vt:i4>
      </vt:variant>
      <vt:variant>
        <vt:lpstr>Lysbildetitler</vt:lpstr>
      </vt:variant>
      <vt:variant>
        <vt:i4>15</vt:i4>
      </vt:variant>
    </vt:vector>
  </HeadingPairs>
  <TitlesOfParts>
    <vt:vector size="18" baseType="lpstr">
      <vt:lpstr>Arial</vt:lpstr>
      <vt:lpstr>Calibri</vt:lpstr>
      <vt:lpstr>Office-tema</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PowerPoint-presentasjon</vt:lpstr>
      <vt:lpstr>2</vt:lpstr>
      <vt:lpstr>PowerPoint-presentasjon</vt:lpstr>
      <vt:lpstr>PowerPoint-presentasjon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Stafetter 2015</dc:title>
  <dc:creator>kim</dc:creator>
  <cp:lastModifiedBy>Tommy Jauhojärvi</cp:lastModifiedBy>
  <cp:revision>56</cp:revision>
  <dcterms:created xsi:type="dcterms:W3CDTF">2014-11-18T16:54:59Z</dcterms:created>
  <dcterms:modified xsi:type="dcterms:W3CDTF">2015-05-06T16:03:46Z</dcterms:modified>
</cp:coreProperties>
</file>